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68" r:id="rId4"/>
    <p:sldId id="269" r:id="rId5"/>
    <p:sldId id="271" r:id="rId6"/>
    <p:sldId id="27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B06"/>
    <a:srgbClr val="264D74"/>
    <a:srgbClr val="1D3A57"/>
    <a:srgbClr val="29527B"/>
    <a:srgbClr val="336699"/>
    <a:srgbClr val="0066CC"/>
    <a:srgbClr val="F96B2B"/>
    <a:srgbClr val="F95D17"/>
    <a:srgbClr val="DA1C08"/>
    <a:srgbClr val="EE9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6" autoAdjust="0"/>
    <p:restoredTop sz="94660"/>
  </p:normalViewPr>
  <p:slideViewPr>
    <p:cSldViewPr snapToGrid="0">
      <p:cViewPr>
        <p:scale>
          <a:sx n="75" d="100"/>
          <a:sy n="75" d="100"/>
        </p:scale>
        <p:origin x="522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96593-22A3-414F-BD79-2CFC0D591CDF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3079B-E97F-4E65-B904-5C38237D6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1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03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31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32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46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99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32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82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93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141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96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6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242C5-634A-47B6-ACA3-4ECBD767EE87}" type="datetimeFigureOut">
              <a:rPr lang="ru-RU" smtClean="0"/>
              <a:t>03.04.2020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104C0-B406-4DA2-9DA4-3686F7029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25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00.svg"/><Relationship Id="rId5" Type="http://schemas.openxmlformats.org/officeDocument/2006/relationships/image" Target="../media/image40.sv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8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6.wdp"/><Relationship Id="rId1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0.png"/><Relationship Id="rId17" Type="http://schemas.microsoft.com/office/2007/relationships/hdphoto" Target="../media/hdphoto8.wdp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29.png"/><Relationship Id="rId19" Type="http://schemas.microsoft.com/office/2007/relationships/hdphoto" Target="../media/hdphoto9.wdp"/><Relationship Id="rId4" Type="http://schemas.openxmlformats.org/officeDocument/2006/relationships/image" Target="../media/image26.png"/><Relationship Id="rId9" Type="http://schemas.microsoft.com/office/2007/relationships/hdphoto" Target="../media/hdphoto4.wdp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2">
            <a:extLst>
              <a:ext uri="{FF2B5EF4-FFF2-40B4-BE49-F238E27FC236}">
                <a16:creationId xmlns:a16="http://schemas.microsoft.com/office/drawing/2014/main" id="{16347C68-6EC9-44EC-A49F-356E8226E6FC}"/>
              </a:ext>
            </a:extLst>
          </p:cNvPr>
          <p:cNvSpPr/>
          <p:nvPr/>
        </p:nvSpPr>
        <p:spPr>
          <a:xfrm rot="323632" flipH="1">
            <a:off x="3011282" y="2783854"/>
            <a:ext cx="82272" cy="162340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84">
            <a:extLst>
              <a:ext uri="{FF2B5EF4-FFF2-40B4-BE49-F238E27FC236}">
                <a16:creationId xmlns:a16="http://schemas.microsoft.com/office/drawing/2014/main" id="{5972C614-35F8-40C3-9E95-2154B2823658}"/>
              </a:ext>
            </a:extLst>
          </p:cNvPr>
          <p:cNvSpPr/>
          <p:nvPr/>
        </p:nvSpPr>
        <p:spPr>
          <a:xfrm rot="323632" flipH="1">
            <a:off x="4150108" y="2822946"/>
            <a:ext cx="67654" cy="133496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5">
            <a:extLst>
              <a:ext uri="{FF2B5EF4-FFF2-40B4-BE49-F238E27FC236}">
                <a16:creationId xmlns:a16="http://schemas.microsoft.com/office/drawing/2014/main" id="{A9088FDD-B4CB-4F8F-8DB3-8A183D399F36}"/>
              </a:ext>
            </a:extLst>
          </p:cNvPr>
          <p:cNvSpPr/>
          <p:nvPr/>
        </p:nvSpPr>
        <p:spPr>
          <a:xfrm rot="323632" flipH="1">
            <a:off x="5683825" y="2849656"/>
            <a:ext cx="67654" cy="133496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89">
            <a:extLst>
              <a:ext uri="{FF2B5EF4-FFF2-40B4-BE49-F238E27FC236}">
                <a16:creationId xmlns:a16="http://schemas.microsoft.com/office/drawing/2014/main" id="{E484A317-9A4A-4A61-804D-677B863B3695}"/>
              </a:ext>
            </a:extLst>
          </p:cNvPr>
          <p:cNvSpPr/>
          <p:nvPr/>
        </p:nvSpPr>
        <p:spPr>
          <a:xfrm rot="323632" flipH="1">
            <a:off x="6736199" y="2785119"/>
            <a:ext cx="80867" cy="159568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77">
            <a:extLst>
              <a:ext uri="{FF2B5EF4-FFF2-40B4-BE49-F238E27FC236}">
                <a16:creationId xmlns:a16="http://schemas.microsoft.com/office/drawing/2014/main" id="{BF6AA875-1AE7-499E-B60E-276336064A50}"/>
              </a:ext>
            </a:extLst>
          </p:cNvPr>
          <p:cNvSpPr/>
          <p:nvPr/>
        </p:nvSpPr>
        <p:spPr>
          <a:xfrm rot="758544" flipH="1">
            <a:off x="6721394" y="3450130"/>
            <a:ext cx="83753" cy="194481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89" h="194481">
                <a:moveTo>
                  <a:pt x="0" y="194481"/>
                </a:moveTo>
                <a:cubicBezTo>
                  <a:pt x="31276" y="172872"/>
                  <a:pt x="62552" y="151263"/>
                  <a:pt x="71650" y="126242"/>
                </a:cubicBezTo>
                <a:cubicBezTo>
                  <a:pt x="80748" y="101221"/>
                  <a:pt x="63121" y="65395"/>
                  <a:pt x="54591" y="44355"/>
                </a:cubicBezTo>
                <a:cubicBezTo>
                  <a:pt x="46061" y="23315"/>
                  <a:pt x="33266" y="11657"/>
                  <a:pt x="2047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76">
            <a:extLst>
              <a:ext uri="{FF2B5EF4-FFF2-40B4-BE49-F238E27FC236}">
                <a16:creationId xmlns:a16="http://schemas.microsoft.com/office/drawing/2014/main" id="{F1D69C6A-83A0-4FE3-B070-F53B653506B7}"/>
              </a:ext>
            </a:extLst>
          </p:cNvPr>
          <p:cNvSpPr/>
          <p:nvPr/>
        </p:nvSpPr>
        <p:spPr>
          <a:xfrm rot="758544" flipH="1">
            <a:off x="5667008" y="3462868"/>
            <a:ext cx="83753" cy="194481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89" h="194481">
                <a:moveTo>
                  <a:pt x="0" y="194481"/>
                </a:moveTo>
                <a:cubicBezTo>
                  <a:pt x="31276" y="172872"/>
                  <a:pt x="62552" y="151263"/>
                  <a:pt x="71650" y="126242"/>
                </a:cubicBezTo>
                <a:cubicBezTo>
                  <a:pt x="80748" y="101221"/>
                  <a:pt x="63121" y="65395"/>
                  <a:pt x="54591" y="44355"/>
                </a:cubicBezTo>
                <a:cubicBezTo>
                  <a:pt x="46061" y="23315"/>
                  <a:pt x="33266" y="11657"/>
                  <a:pt x="2047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75">
            <a:extLst>
              <a:ext uri="{FF2B5EF4-FFF2-40B4-BE49-F238E27FC236}">
                <a16:creationId xmlns:a16="http://schemas.microsoft.com/office/drawing/2014/main" id="{2138A9D6-8BE3-4DF6-AD52-C2CCF1AFA86E}"/>
              </a:ext>
            </a:extLst>
          </p:cNvPr>
          <p:cNvSpPr/>
          <p:nvPr/>
        </p:nvSpPr>
        <p:spPr>
          <a:xfrm rot="758544" flipH="1">
            <a:off x="4085987" y="3455879"/>
            <a:ext cx="83753" cy="194481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89" h="194481">
                <a:moveTo>
                  <a:pt x="0" y="194481"/>
                </a:moveTo>
                <a:cubicBezTo>
                  <a:pt x="31276" y="172872"/>
                  <a:pt x="62552" y="151263"/>
                  <a:pt x="71650" y="126242"/>
                </a:cubicBezTo>
                <a:cubicBezTo>
                  <a:pt x="80748" y="101221"/>
                  <a:pt x="63121" y="65395"/>
                  <a:pt x="54591" y="44355"/>
                </a:cubicBezTo>
                <a:cubicBezTo>
                  <a:pt x="46061" y="23315"/>
                  <a:pt x="33266" y="11657"/>
                  <a:pt x="2047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74">
            <a:extLst>
              <a:ext uri="{FF2B5EF4-FFF2-40B4-BE49-F238E27FC236}">
                <a16:creationId xmlns:a16="http://schemas.microsoft.com/office/drawing/2014/main" id="{F266E6DA-5942-4700-8CC7-0E93CD3EAB72}"/>
              </a:ext>
            </a:extLst>
          </p:cNvPr>
          <p:cNvSpPr/>
          <p:nvPr/>
        </p:nvSpPr>
        <p:spPr>
          <a:xfrm rot="758544" flipH="1">
            <a:off x="3092049" y="3459259"/>
            <a:ext cx="83753" cy="194481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89" h="194481">
                <a:moveTo>
                  <a:pt x="0" y="194481"/>
                </a:moveTo>
                <a:cubicBezTo>
                  <a:pt x="31276" y="172872"/>
                  <a:pt x="62552" y="151263"/>
                  <a:pt x="71650" y="126242"/>
                </a:cubicBezTo>
                <a:cubicBezTo>
                  <a:pt x="80748" y="101221"/>
                  <a:pt x="63121" y="65395"/>
                  <a:pt x="54591" y="44355"/>
                </a:cubicBezTo>
                <a:cubicBezTo>
                  <a:pt x="46061" y="23315"/>
                  <a:pt x="33266" y="11657"/>
                  <a:pt x="2047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64">
            <a:extLst>
              <a:ext uri="{FF2B5EF4-FFF2-40B4-BE49-F238E27FC236}">
                <a16:creationId xmlns:a16="http://schemas.microsoft.com/office/drawing/2014/main" id="{D3C947B2-DA90-45CE-A090-D36C1FF151B6}"/>
              </a:ext>
            </a:extLst>
          </p:cNvPr>
          <p:cNvSpPr/>
          <p:nvPr/>
        </p:nvSpPr>
        <p:spPr>
          <a:xfrm rot="323632" flipH="1">
            <a:off x="1600554" y="2448868"/>
            <a:ext cx="82272" cy="162340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61">
            <a:extLst>
              <a:ext uri="{FF2B5EF4-FFF2-40B4-BE49-F238E27FC236}">
                <a16:creationId xmlns:a16="http://schemas.microsoft.com/office/drawing/2014/main" id="{BE1383DC-7230-4250-B37B-0E923C9C29DC}"/>
              </a:ext>
            </a:extLst>
          </p:cNvPr>
          <p:cNvSpPr/>
          <p:nvPr/>
        </p:nvSpPr>
        <p:spPr>
          <a:xfrm rot="758544" flipH="1">
            <a:off x="1677629" y="3457467"/>
            <a:ext cx="83753" cy="194481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89" h="194481">
                <a:moveTo>
                  <a:pt x="0" y="194481"/>
                </a:moveTo>
                <a:cubicBezTo>
                  <a:pt x="31276" y="172872"/>
                  <a:pt x="62552" y="151263"/>
                  <a:pt x="71650" y="126242"/>
                </a:cubicBezTo>
                <a:cubicBezTo>
                  <a:pt x="80748" y="101221"/>
                  <a:pt x="63121" y="65395"/>
                  <a:pt x="54591" y="44355"/>
                </a:cubicBezTo>
                <a:cubicBezTo>
                  <a:pt x="46061" y="23315"/>
                  <a:pt x="33266" y="11657"/>
                  <a:pt x="2047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A3957-01D7-4DF2-9B65-8639A576E8BB}"/>
              </a:ext>
            </a:extLst>
          </p:cNvPr>
          <p:cNvSpPr txBox="1"/>
          <p:nvPr/>
        </p:nvSpPr>
        <p:spPr>
          <a:xfrm>
            <a:off x="6154948" y="767754"/>
            <a:ext cx="14414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01897B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2FDBC-23AB-482C-8BBF-61A92A54AE9C}"/>
              </a:ext>
            </a:extLst>
          </p:cNvPr>
          <p:cNvSpPr txBox="1"/>
          <p:nvPr/>
        </p:nvSpPr>
        <p:spPr>
          <a:xfrm>
            <a:off x="4949775" y="767801"/>
            <a:ext cx="14414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 smtClean="0">
                <a:solidFill>
                  <a:srgbClr val="7DB343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endParaRPr lang="en-US" sz="16600" b="1" dirty="0">
              <a:solidFill>
                <a:srgbClr val="7DB343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DA717-819F-46A5-937F-65C791CB9808}"/>
              </a:ext>
            </a:extLst>
          </p:cNvPr>
          <p:cNvSpPr txBox="1"/>
          <p:nvPr/>
        </p:nvSpPr>
        <p:spPr>
          <a:xfrm>
            <a:off x="3778768" y="767801"/>
            <a:ext cx="14414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 smtClean="0">
                <a:solidFill>
                  <a:srgbClr val="FFC928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endParaRPr lang="en-US" sz="16600" b="1" dirty="0">
              <a:solidFill>
                <a:srgbClr val="FFC928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C490C2-B434-4B40-BCAD-FCFDA803D663}"/>
              </a:ext>
            </a:extLst>
          </p:cNvPr>
          <p:cNvSpPr txBox="1"/>
          <p:nvPr/>
        </p:nvSpPr>
        <p:spPr>
          <a:xfrm>
            <a:off x="2091416" y="767801"/>
            <a:ext cx="14414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 smtClean="0">
                <a:solidFill>
                  <a:srgbClr val="F9A825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</a:t>
            </a:r>
            <a:endParaRPr lang="en-US" sz="16600" b="1" dirty="0">
              <a:solidFill>
                <a:srgbClr val="F9A825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C4B3F0-DBAC-41C7-BC56-F369E7059539}"/>
              </a:ext>
            </a:extLst>
          </p:cNvPr>
          <p:cNvSpPr txBox="1"/>
          <p:nvPr/>
        </p:nvSpPr>
        <p:spPr>
          <a:xfrm>
            <a:off x="786555" y="760233"/>
            <a:ext cx="14414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 smtClean="0">
                <a:solidFill>
                  <a:srgbClr val="DE4645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</a:t>
            </a:r>
            <a:endParaRPr lang="en-US" sz="16600" b="1" dirty="0">
              <a:solidFill>
                <a:srgbClr val="DE4645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rrow: Pentagon 9">
            <a:extLst>
              <a:ext uri="{FF2B5EF4-FFF2-40B4-BE49-F238E27FC236}">
                <a16:creationId xmlns:a16="http://schemas.microsoft.com/office/drawing/2014/main" id="{42AC36FD-0DB3-422A-810B-E31CD80807A1}"/>
              </a:ext>
            </a:extLst>
          </p:cNvPr>
          <p:cNvSpPr/>
          <p:nvPr/>
        </p:nvSpPr>
        <p:spPr>
          <a:xfrm rot="5400000">
            <a:off x="582818" y="4111500"/>
            <a:ext cx="2194560" cy="1005840"/>
          </a:xfrm>
          <a:prstGeom prst="homePlate">
            <a:avLst/>
          </a:prstGeom>
          <a:solidFill>
            <a:srgbClr val="DE4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Pentagon 10">
            <a:extLst>
              <a:ext uri="{FF2B5EF4-FFF2-40B4-BE49-F238E27FC236}">
                <a16:creationId xmlns:a16="http://schemas.microsoft.com/office/drawing/2014/main" id="{530B7921-B36C-4DCB-ACD7-3A4231014157}"/>
              </a:ext>
            </a:extLst>
          </p:cNvPr>
          <p:cNvSpPr/>
          <p:nvPr/>
        </p:nvSpPr>
        <p:spPr>
          <a:xfrm rot="5400000">
            <a:off x="1905032" y="4111500"/>
            <a:ext cx="2194560" cy="1005840"/>
          </a:xfrm>
          <a:prstGeom prst="homePlate">
            <a:avLst/>
          </a:prstGeom>
          <a:solidFill>
            <a:srgbClr val="F9A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Pentagon 11">
            <a:extLst>
              <a:ext uri="{FF2B5EF4-FFF2-40B4-BE49-F238E27FC236}">
                <a16:creationId xmlns:a16="http://schemas.microsoft.com/office/drawing/2014/main" id="{08D03FD1-9699-4A3D-9B4E-A6B84EB40F1F}"/>
              </a:ext>
            </a:extLst>
          </p:cNvPr>
          <p:cNvSpPr/>
          <p:nvPr/>
        </p:nvSpPr>
        <p:spPr>
          <a:xfrm rot="5400000">
            <a:off x="3227246" y="4111500"/>
            <a:ext cx="2194560" cy="1005840"/>
          </a:xfrm>
          <a:prstGeom prst="homePlate">
            <a:avLst/>
          </a:prstGeom>
          <a:solidFill>
            <a:srgbClr val="FFC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Pentagon 12">
            <a:extLst>
              <a:ext uri="{FF2B5EF4-FFF2-40B4-BE49-F238E27FC236}">
                <a16:creationId xmlns:a16="http://schemas.microsoft.com/office/drawing/2014/main" id="{611E5246-6869-4770-BE31-7F1521E5552D}"/>
              </a:ext>
            </a:extLst>
          </p:cNvPr>
          <p:cNvSpPr/>
          <p:nvPr/>
        </p:nvSpPr>
        <p:spPr>
          <a:xfrm rot="5400000">
            <a:off x="4549460" y="4111500"/>
            <a:ext cx="2194560" cy="1005840"/>
          </a:xfrm>
          <a:prstGeom prst="homePlate">
            <a:avLst/>
          </a:prstGeom>
          <a:solidFill>
            <a:srgbClr val="7DB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Pentagon 13">
            <a:extLst>
              <a:ext uri="{FF2B5EF4-FFF2-40B4-BE49-F238E27FC236}">
                <a16:creationId xmlns:a16="http://schemas.microsoft.com/office/drawing/2014/main" id="{29FF0F06-EC0B-4F0E-8FF0-B7626583022B}"/>
              </a:ext>
            </a:extLst>
          </p:cNvPr>
          <p:cNvSpPr/>
          <p:nvPr/>
        </p:nvSpPr>
        <p:spPr>
          <a:xfrm rot="5400000">
            <a:off x="5871674" y="4111500"/>
            <a:ext cx="2194560" cy="1005840"/>
          </a:xfrm>
          <a:prstGeom prst="homePlate">
            <a:avLst/>
          </a:prstGeom>
          <a:solidFill>
            <a:srgbClr val="01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15">
            <a:extLst>
              <a:ext uri="{FF2B5EF4-FFF2-40B4-BE49-F238E27FC236}">
                <a16:creationId xmlns:a16="http://schemas.microsoft.com/office/drawing/2014/main" id="{E7BCEB00-2C08-4ADB-A183-29C5CE23C19D}"/>
              </a:ext>
            </a:extLst>
          </p:cNvPr>
          <p:cNvSpPr/>
          <p:nvPr/>
        </p:nvSpPr>
        <p:spPr>
          <a:xfrm>
            <a:off x="1368671" y="3893712"/>
            <a:ext cx="622853" cy="6228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16">
            <a:extLst>
              <a:ext uri="{FF2B5EF4-FFF2-40B4-BE49-F238E27FC236}">
                <a16:creationId xmlns:a16="http://schemas.microsoft.com/office/drawing/2014/main" id="{C5FFECA0-B70A-4CDA-91ED-4EE538F31000}"/>
              </a:ext>
            </a:extLst>
          </p:cNvPr>
          <p:cNvSpPr/>
          <p:nvPr/>
        </p:nvSpPr>
        <p:spPr>
          <a:xfrm>
            <a:off x="2690885" y="3893712"/>
            <a:ext cx="622853" cy="6228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17">
            <a:extLst>
              <a:ext uri="{FF2B5EF4-FFF2-40B4-BE49-F238E27FC236}">
                <a16:creationId xmlns:a16="http://schemas.microsoft.com/office/drawing/2014/main" id="{940BA2D4-D163-45E9-8E05-8EF3733F5E23}"/>
              </a:ext>
            </a:extLst>
          </p:cNvPr>
          <p:cNvSpPr/>
          <p:nvPr/>
        </p:nvSpPr>
        <p:spPr>
          <a:xfrm>
            <a:off x="4013099" y="3893712"/>
            <a:ext cx="622853" cy="6228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18">
            <a:extLst>
              <a:ext uri="{FF2B5EF4-FFF2-40B4-BE49-F238E27FC236}">
                <a16:creationId xmlns:a16="http://schemas.microsoft.com/office/drawing/2014/main" id="{8C9B39FE-8691-488D-92FE-324A9BABD53D}"/>
              </a:ext>
            </a:extLst>
          </p:cNvPr>
          <p:cNvSpPr/>
          <p:nvPr/>
        </p:nvSpPr>
        <p:spPr>
          <a:xfrm>
            <a:off x="5357538" y="3893712"/>
            <a:ext cx="622853" cy="6228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D603E651-DA31-42E3-BCFF-EA8535DC2300}"/>
              </a:ext>
            </a:extLst>
          </p:cNvPr>
          <p:cNvSpPr/>
          <p:nvPr/>
        </p:nvSpPr>
        <p:spPr>
          <a:xfrm>
            <a:off x="6657527" y="3893712"/>
            <a:ext cx="622853" cy="6228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BD07D-105D-4F4A-8B6B-4542EEAE7B03}"/>
              </a:ext>
            </a:extLst>
          </p:cNvPr>
          <p:cNvSpPr txBox="1"/>
          <p:nvPr/>
        </p:nvSpPr>
        <p:spPr>
          <a:xfrm>
            <a:off x="1350211" y="4909241"/>
            <a:ext cx="6623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Bilim</a:t>
            </a:r>
            <a:endParaRPr lang="en-US" sz="1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F6B191-182E-4CB0-AF67-2D960E9E6954}"/>
              </a:ext>
            </a:extLst>
          </p:cNvPr>
          <p:cNvSpPr txBox="1"/>
          <p:nvPr/>
        </p:nvSpPr>
        <p:spPr>
          <a:xfrm>
            <a:off x="2517813" y="495428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Izlanish</a:t>
            </a:r>
            <a:endParaRPr lang="en-US" sz="1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E45E3C-D566-4E48-BCDB-423A33D27CA6}"/>
              </a:ext>
            </a:extLst>
          </p:cNvPr>
          <p:cNvSpPr txBox="1"/>
          <p:nvPr/>
        </p:nvSpPr>
        <p:spPr>
          <a:xfrm>
            <a:off x="3874264" y="4954286"/>
            <a:ext cx="918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Maqsad</a:t>
            </a:r>
            <a:endParaRPr lang="en-US" sz="1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C23FF1-43AB-4E2D-9EB5-84C8C88C6EED}"/>
              </a:ext>
            </a:extLst>
          </p:cNvPr>
          <p:cNvSpPr txBox="1"/>
          <p:nvPr/>
        </p:nvSpPr>
        <p:spPr>
          <a:xfrm>
            <a:off x="5283284" y="4909241"/>
            <a:ext cx="7260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G’oya</a:t>
            </a:r>
            <a:endParaRPr lang="en-US" sz="1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7D81D4-E204-415B-8CD1-B4970EFEB605}"/>
              </a:ext>
            </a:extLst>
          </p:cNvPr>
          <p:cNvSpPr txBox="1"/>
          <p:nvPr/>
        </p:nvSpPr>
        <p:spPr>
          <a:xfrm>
            <a:off x="6650672" y="4894945"/>
            <a:ext cx="10058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Vaqt</a:t>
            </a:r>
            <a:endParaRPr lang="en-US" sz="1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B3812D-8853-4D43-9F72-0D0D5EEE5A6E}"/>
              </a:ext>
            </a:extLst>
          </p:cNvPr>
          <p:cNvSpPr txBox="1"/>
          <p:nvPr/>
        </p:nvSpPr>
        <p:spPr>
          <a:xfrm>
            <a:off x="1292179" y="6410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Kelajak</a:t>
            </a:r>
            <a:r>
              <a:rPr lang="en-US" sz="3200" spc="3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 Sari</a:t>
            </a:r>
            <a:endParaRPr lang="en-US" sz="3200" spc="3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grpSp>
        <p:nvGrpSpPr>
          <p:cNvPr id="41" name="Group 48">
            <a:extLst>
              <a:ext uri="{FF2B5EF4-FFF2-40B4-BE49-F238E27FC236}">
                <a16:creationId xmlns:a16="http://schemas.microsoft.com/office/drawing/2014/main" id="{96B77F9E-155C-42DD-8DE4-E3F65ECE6FE6}"/>
              </a:ext>
            </a:extLst>
          </p:cNvPr>
          <p:cNvGrpSpPr/>
          <p:nvPr/>
        </p:nvGrpSpPr>
        <p:grpSpPr>
          <a:xfrm>
            <a:off x="8420431" y="3705871"/>
            <a:ext cx="2932444" cy="2932444"/>
            <a:chOff x="7859803" y="738187"/>
            <a:chExt cx="4064000" cy="4064000"/>
          </a:xfrm>
        </p:grpSpPr>
        <p:sp>
          <p:nvSpPr>
            <p:cNvPr id="42" name="Oval 28">
              <a:extLst>
                <a:ext uri="{FF2B5EF4-FFF2-40B4-BE49-F238E27FC236}">
                  <a16:creationId xmlns:a16="http://schemas.microsoft.com/office/drawing/2014/main" id="{0F4573AA-E492-4D0B-AFED-D2763AD10F7B}"/>
                </a:ext>
              </a:extLst>
            </p:cNvPr>
            <p:cNvSpPr/>
            <p:nvPr/>
          </p:nvSpPr>
          <p:spPr>
            <a:xfrm>
              <a:off x="7859803" y="738187"/>
              <a:ext cx="4064000" cy="4064000"/>
            </a:xfrm>
            <a:prstGeom prst="ellipse">
              <a:avLst/>
            </a:prstGeom>
            <a:solidFill>
              <a:srgbClr val="DC270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Oval 29">
              <a:extLst>
                <a:ext uri="{FF2B5EF4-FFF2-40B4-BE49-F238E27FC236}">
                  <a16:creationId xmlns:a16="http://schemas.microsoft.com/office/drawing/2014/main" id="{9AEB3401-7325-43AB-BAF4-398A84B09F93}"/>
                </a:ext>
              </a:extLst>
            </p:cNvPr>
            <p:cNvSpPr/>
            <p:nvPr/>
          </p:nvSpPr>
          <p:spPr>
            <a:xfrm>
              <a:off x="8311245" y="1189629"/>
              <a:ext cx="3161114" cy="3161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Oval 30">
              <a:extLst>
                <a:ext uri="{FF2B5EF4-FFF2-40B4-BE49-F238E27FC236}">
                  <a16:creationId xmlns:a16="http://schemas.microsoft.com/office/drawing/2014/main" id="{3B45C6C1-E303-4A4A-AB26-34C79F741386}"/>
                </a:ext>
              </a:extLst>
            </p:cNvPr>
            <p:cNvSpPr/>
            <p:nvPr/>
          </p:nvSpPr>
          <p:spPr>
            <a:xfrm>
              <a:off x="8762688" y="1641072"/>
              <a:ext cx="2258229" cy="2258229"/>
            </a:xfrm>
            <a:prstGeom prst="ellipse">
              <a:avLst/>
            </a:prstGeom>
            <a:solidFill>
              <a:srgbClr val="DC270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Oval 31">
              <a:extLst>
                <a:ext uri="{FF2B5EF4-FFF2-40B4-BE49-F238E27FC236}">
                  <a16:creationId xmlns:a16="http://schemas.microsoft.com/office/drawing/2014/main" id="{19D7BE1D-4A12-4B9A-B8ED-B63A1E44B235}"/>
                </a:ext>
              </a:extLst>
            </p:cNvPr>
            <p:cNvSpPr/>
            <p:nvPr/>
          </p:nvSpPr>
          <p:spPr>
            <a:xfrm>
              <a:off x="9214469" y="2092854"/>
              <a:ext cx="1354666" cy="13546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Oval 32">
              <a:extLst>
                <a:ext uri="{FF2B5EF4-FFF2-40B4-BE49-F238E27FC236}">
                  <a16:creationId xmlns:a16="http://schemas.microsoft.com/office/drawing/2014/main" id="{10D47284-54C4-4870-8EF4-F4C07CC2EB4E}"/>
                </a:ext>
              </a:extLst>
            </p:cNvPr>
            <p:cNvSpPr/>
            <p:nvPr/>
          </p:nvSpPr>
          <p:spPr>
            <a:xfrm>
              <a:off x="9665912" y="2544296"/>
              <a:ext cx="451781" cy="451781"/>
            </a:xfrm>
            <a:prstGeom prst="ellipse">
              <a:avLst/>
            </a:prstGeom>
            <a:solidFill>
              <a:srgbClr val="DC270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8" name="Freeform: Shape 33">
            <a:extLst>
              <a:ext uri="{FF2B5EF4-FFF2-40B4-BE49-F238E27FC236}">
                <a16:creationId xmlns:a16="http://schemas.microsoft.com/office/drawing/2014/main" id="{C680ED3A-0F38-4FAA-AD43-45463A097EC7}"/>
              </a:ext>
            </a:extLst>
          </p:cNvPr>
          <p:cNvSpPr/>
          <p:nvPr/>
        </p:nvSpPr>
        <p:spPr>
          <a:xfrm>
            <a:off x="12601136" y="-270769"/>
            <a:ext cx="2032000" cy="717431"/>
          </a:xfrm>
          <a:custGeom>
            <a:avLst/>
            <a:gdLst>
              <a:gd name="connsiteX0" fmla="*/ 0 w 2032000"/>
              <a:gd name="connsiteY0" fmla="*/ 0 h 717431"/>
              <a:gd name="connsiteX1" fmla="*/ 2032000 w 2032000"/>
              <a:gd name="connsiteY1" fmla="*/ 0 h 717431"/>
              <a:gd name="connsiteX2" fmla="*/ 2032000 w 2032000"/>
              <a:gd name="connsiteY2" fmla="*/ 717431 h 717431"/>
              <a:gd name="connsiteX3" fmla="*/ 0 w 2032000"/>
              <a:gd name="connsiteY3" fmla="*/ 717431 h 717431"/>
              <a:gd name="connsiteX4" fmla="*/ 0 w 2032000"/>
              <a:gd name="connsiteY4" fmla="*/ 0 h 71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0" h="717431">
                <a:moveTo>
                  <a:pt x="0" y="0"/>
                </a:moveTo>
                <a:lnTo>
                  <a:pt x="2032000" y="0"/>
                </a:lnTo>
                <a:lnTo>
                  <a:pt x="2032000" y="717431"/>
                </a:lnTo>
                <a:lnTo>
                  <a:pt x="0" y="7174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5816" tIns="54610" rIns="54610" bIns="54610" numCol="1" spcCol="1270" anchor="ctr" anchorCtr="0">
            <a:noAutofit/>
          </a:bodyPr>
          <a:lstStyle/>
          <a:p>
            <a:pPr marL="0" lvl="0" indent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kern="1200"/>
          </a:p>
        </p:txBody>
      </p:sp>
      <p:pic>
        <p:nvPicPr>
          <p:cNvPr id="52" name="Graphic 52" descr="Stopwatch">
            <a:extLst>
              <a:ext uri="{FF2B5EF4-FFF2-40B4-BE49-F238E27FC236}">
                <a16:creationId xmlns:a16="http://schemas.microsoft.com/office/drawing/2014/main" id="{4BFAFED6-3EDF-4C63-B936-F30D9DB0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8182" y="3962470"/>
            <a:ext cx="457200" cy="457200"/>
          </a:xfrm>
          <a:prstGeom prst="rect">
            <a:avLst/>
          </a:prstGeom>
        </p:spPr>
      </p:pic>
      <p:pic>
        <p:nvPicPr>
          <p:cNvPr id="53" name="Graphic 54" descr="Lightbulb">
            <a:extLst>
              <a:ext uri="{FF2B5EF4-FFF2-40B4-BE49-F238E27FC236}">
                <a16:creationId xmlns:a16="http://schemas.microsoft.com/office/drawing/2014/main" id="{C4F282A5-CCFF-4597-9813-2D6206BEF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7979" y="4018257"/>
            <a:ext cx="457200" cy="457200"/>
          </a:xfrm>
          <a:prstGeom prst="rect">
            <a:avLst/>
          </a:prstGeom>
        </p:spPr>
      </p:pic>
      <p:pic>
        <p:nvPicPr>
          <p:cNvPr id="54" name="Graphic 56" descr="Target">
            <a:extLst>
              <a:ext uri="{FF2B5EF4-FFF2-40B4-BE49-F238E27FC236}">
                <a16:creationId xmlns:a16="http://schemas.microsoft.com/office/drawing/2014/main" id="{DC4F2D72-B559-416E-9051-EB33DB84B5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0883" y="3982702"/>
            <a:ext cx="457200" cy="457200"/>
          </a:xfrm>
          <a:prstGeom prst="rect">
            <a:avLst/>
          </a:prstGeom>
        </p:spPr>
      </p:pic>
      <p:pic>
        <p:nvPicPr>
          <p:cNvPr id="55" name="Graphic 58" descr="Filter">
            <a:extLst>
              <a:ext uri="{FF2B5EF4-FFF2-40B4-BE49-F238E27FC236}">
                <a16:creationId xmlns:a16="http://schemas.microsoft.com/office/drawing/2014/main" id="{17557564-7CCC-4736-A02D-E52E4B693A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1451497" y="3994676"/>
            <a:ext cx="457200" cy="457200"/>
          </a:xfrm>
          <a:prstGeom prst="rect">
            <a:avLst/>
          </a:prstGeom>
        </p:spPr>
      </p:pic>
      <p:pic>
        <p:nvPicPr>
          <p:cNvPr id="56" name="Graphic 60" descr="Magnifying glass">
            <a:extLst>
              <a:ext uri="{FF2B5EF4-FFF2-40B4-BE49-F238E27FC236}">
                <a16:creationId xmlns:a16="http://schemas.microsoft.com/office/drawing/2014/main" id="{B52D625B-765B-450B-B01D-C6B3270A16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6125" y="3976748"/>
            <a:ext cx="457200" cy="457200"/>
          </a:xfrm>
          <a:prstGeom prst="rect">
            <a:avLst/>
          </a:prstGeom>
        </p:spPr>
      </p:pic>
      <p:sp>
        <p:nvSpPr>
          <p:cNvPr id="57" name="Arrow: Chevron 88">
            <a:extLst>
              <a:ext uri="{FF2B5EF4-FFF2-40B4-BE49-F238E27FC236}">
                <a16:creationId xmlns:a16="http://schemas.microsoft.com/office/drawing/2014/main" id="{2C75CC16-9F73-477A-B09E-93CC521ECC29}"/>
              </a:ext>
            </a:extLst>
          </p:cNvPr>
          <p:cNvSpPr/>
          <p:nvPr/>
        </p:nvSpPr>
        <p:spPr>
          <a:xfrm rot="6873232">
            <a:off x="10451608" y="3290209"/>
            <a:ext cx="494272" cy="467738"/>
          </a:xfrm>
          <a:prstGeom prst="chevron">
            <a:avLst>
              <a:gd name="adj" fmla="val 3757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eeform: Shape 86">
            <a:extLst>
              <a:ext uri="{FF2B5EF4-FFF2-40B4-BE49-F238E27FC236}">
                <a16:creationId xmlns:a16="http://schemas.microsoft.com/office/drawing/2014/main" id="{5027154D-50B2-4A07-870A-DEA6BFB97B52}"/>
              </a:ext>
            </a:extLst>
          </p:cNvPr>
          <p:cNvSpPr/>
          <p:nvPr/>
        </p:nvSpPr>
        <p:spPr>
          <a:xfrm>
            <a:off x="9882375" y="3704874"/>
            <a:ext cx="1466222" cy="2932444"/>
          </a:xfrm>
          <a:custGeom>
            <a:avLst/>
            <a:gdLst>
              <a:gd name="connsiteX0" fmla="*/ 0 w 1466222"/>
              <a:gd name="connsiteY0" fmla="*/ 0 h 2932444"/>
              <a:gd name="connsiteX1" fmla="*/ 1466222 w 1466222"/>
              <a:gd name="connsiteY1" fmla="*/ 1466222 h 2932444"/>
              <a:gd name="connsiteX2" fmla="*/ 0 w 1466222"/>
              <a:gd name="connsiteY2" fmla="*/ 2932444 h 293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6222" h="2932444">
                <a:moveTo>
                  <a:pt x="0" y="0"/>
                </a:moveTo>
                <a:cubicBezTo>
                  <a:pt x="809772" y="0"/>
                  <a:pt x="1466222" y="656450"/>
                  <a:pt x="1466222" y="1466222"/>
                </a:cubicBezTo>
                <a:cubicBezTo>
                  <a:pt x="1466222" y="2275994"/>
                  <a:pt x="809772" y="2932444"/>
                  <a:pt x="0" y="293244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Rectangle 87">
            <a:extLst>
              <a:ext uri="{FF2B5EF4-FFF2-40B4-BE49-F238E27FC236}">
                <a16:creationId xmlns:a16="http://schemas.microsoft.com/office/drawing/2014/main" id="{5F02C4A1-3DFC-4527-876E-378834CD94CB}"/>
              </a:ext>
            </a:extLst>
          </p:cNvPr>
          <p:cNvSpPr/>
          <p:nvPr/>
        </p:nvSpPr>
        <p:spPr>
          <a:xfrm rot="1616899">
            <a:off x="10233814" y="3482721"/>
            <a:ext cx="100644" cy="17961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1">
            <a:extLst>
              <a:ext uri="{FF2B5EF4-FFF2-40B4-BE49-F238E27FC236}">
                <a16:creationId xmlns:a16="http://schemas.microsoft.com/office/drawing/2014/main" id="{BFB4393E-85C5-448E-9BA7-EBC035BD1CAA}"/>
              </a:ext>
            </a:extLst>
          </p:cNvPr>
          <p:cNvSpPr/>
          <p:nvPr/>
        </p:nvSpPr>
        <p:spPr>
          <a:xfrm>
            <a:off x="1606855" y="2384264"/>
            <a:ext cx="158860" cy="1588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40">
            <a:extLst>
              <a:ext uri="{FF2B5EF4-FFF2-40B4-BE49-F238E27FC236}">
                <a16:creationId xmlns:a16="http://schemas.microsoft.com/office/drawing/2014/main" id="{FEF8478F-68CC-4962-AE5B-87C110A2A74C}"/>
              </a:ext>
            </a:extLst>
          </p:cNvPr>
          <p:cNvSpPr/>
          <p:nvPr/>
        </p:nvSpPr>
        <p:spPr>
          <a:xfrm>
            <a:off x="3014304" y="2653013"/>
            <a:ext cx="161619" cy="16161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41">
            <a:extLst>
              <a:ext uri="{FF2B5EF4-FFF2-40B4-BE49-F238E27FC236}">
                <a16:creationId xmlns:a16="http://schemas.microsoft.com/office/drawing/2014/main" id="{80138A5C-0698-43D6-B8AC-B054C97CA285}"/>
              </a:ext>
            </a:extLst>
          </p:cNvPr>
          <p:cNvSpPr/>
          <p:nvPr/>
        </p:nvSpPr>
        <p:spPr>
          <a:xfrm>
            <a:off x="4148655" y="2694249"/>
            <a:ext cx="158860" cy="1588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42">
            <a:extLst>
              <a:ext uri="{FF2B5EF4-FFF2-40B4-BE49-F238E27FC236}">
                <a16:creationId xmlns:a16="http://schemas.microsoft.com/office/drawing/2014/main" id="{1716651D-66A1-4AA6-9B28-0B80354750BF}"/>
              </a:ext>
            </a:extLst>
          </p:cNvPr>
          <p:cNvSpPr/>
          <p:nvPr/>
        </p:nvSpPr>
        <p:spPr>
          <a:xfrm>
            <a:off x="5707671" y="2727895"/>
            <a:ext cx="132908" cy="13290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43">
            <a:extLst>
              <a:ext uri="{FF2B5EF4-FFF2-40B4-BE49-F238E27FC236}">
                <a16:creationId xmlns:a16="http://schemas.microsoft.com/office/drawing/2014/main" id="{1AFBBCE8-2931-48B0-952A-EDDC1FEB3FD3}"/>
              </a:ext>
            </a:extLst>
          </p:cNvPr>
          <p:cNvSpPr/>
          <p:nvPr/>
        </p:nvSpPr>
        <p:spPr>
          <a:xfrm>
            <a:off x="6736646" y="2667907"/>
            <a:ext cx="158860" cy="1588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44">
            <a:extLst>
              <a:ext uri="{FF2B5EF4-FFF2-40B4-BE49-F238E27FC236}">
                <a16:creationId xmlns:a16="http://schemas.microsoft.com/office/drawing/2014/main" id="{F2F151B8-AC19-4046-84EA-C2E73D470AA7}"/>
              </a:ext>
            </a:extLst>
          </p:cNvPr>
          <p:cNvSpPr/>
          <p:nvPr/>
        </p:nvSpPr>
        <p:spPr>
          <a:xfrm>
            <a:off x="1669039" y="3595422"/>
            <a:ext cx="158860" cy="1588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45">
            <a:extLst>
              <a:ext uri="{FF2B5EF4-FFF2-40B4-BE49-F238E27FC236}">
                <a16:creationId xmlns:a16="http://schemas.microsoft.com/office/drawing/2014/main" id="{F074E9BC-6C41-49D6-B7AC-222965ACBF28}"/>
              </a:ext>
            </a:extLst>
          </p:cNvPr>
          <p:cNvSpPr/>
          <p:nvPr/>
        </p:nvSpPr>
        <p:spPr>
          <a:xfrm>
            <a:off x="3107965" y="3564426"/>
            <a:ext cx="158860" cy="1588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46">
            <a:extLst>
              <a:ext uri="{FF2B5EF4-FFF2-40B4-BE49-F238E27FC236}">
                <a16:creationId xmlns:a16="http://schemas.microsoft.com/office/drawing/2014/main" id="{05A91833-61AD-4509-B4F3-B3508F63BBC6}"/>
              </a:ext>
            </a:extLst>
          </p:cNvPr>
          <p:cNvSpPr/>
          <p:nvPr/>
        </p:nvSpPr>
        <p:spPr>
          <a:xfrm>
            <a:off x="4091152" y="3556325"/>
            <a:ext cx="158860" cy="1588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47">
            <a:extLst>
              <a:ext uri="{FF2B5EF4-FFF2-40B4-BE49-F238E27FC236}">
                <a16:creationId xmlns:a16="http://schemas.microsoft.com/office/drawing/2014/main" id="{541FE2B6-79C3-47E8-98FD-605FB01FFF5B}"/>
              </a:ext>
            </a:extLst>
          </p:cNvPr>
          <p:cNvSpPr/>
          <p:nvPr/>
        </p:nvSpPr>
        <p:spPr>
          <a:xfrm>
            <a:off x="5679564" y="3554109"/>
            <a:ext cx="158860" cy="1588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51">
            <a:extLst>
              <a:ext uri="{FF2B5EF4-FFF2-40B4-BE49-F238E27FC236}">
                <a16:creationId xmlns:a16="http://schemas.microsoft.com/office/drawing/2014/main" id="{16FF4817-FB4F-459C-BD46-58234B689E06}"/>
              </a:ext>
            </a:extLst>
          </p:cNvPr>
          <p:cNvSpPr/>
          <p:nvPr/>
        </p:nvSpPr>
        <p:spPr>
          <a:xfrm>
            <a:off x="6736646" y="3574742"/>
            <a:ext cx="158860" cy="1588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innerShdw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3">
            <a:extLst>
              <a:ext uri="{FF2B5EF4-FFF2-40B4-BE49-F238E27FC236}">
                <a16:creationId xmlns:a16="http://schemas.microsoft.com/office/drawing/2014/main" id="{A487656D-AA0C-4E82-AF62-C61052DCC3A8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1662091" y="2621406"/>
            <a:ext cx="97009" cy="8425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3">
            <a:extLst>
              <a:ext uri="{FF2B5EF4-FFF2-40B4-BE49-F238E27FC236}">
                <a16:creationId xmlns:a16="http://schemas.microsoft.com/office/drawing/2014/main" id="{B41F3A6E-F0AA-4EAD-9B06-687A4D7E664B}"/>
              </a:ext>
            </a:extLst>
          </p:cNvPr>
          <p:cNvCxnSpPr>
            <a:cxnSpLocks/>
            <a:stCxn id="83" idx="0"/>
            <a:endCxn id="79" idx="3"/>
          </p:cNvCxnSpPr>
          <p:nvPr/>
        </p:nvCxnSpPr>
        <p:spPr>
          <a:xfrm>
            <a:off x="3068079" y="2943020"/>
            <a:ext cx="117650" cy="5233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5">
            <a:extLst>
              <a:ext uri="{FF2B5EF4-FFF2-40B4-BE49-F238E27FC236}">
                <a16:creationId xmlns:a16="http://schemas.microsoft.com/office/drawing/2014/main" id="{D46B7789-5FE9-4B4D-92CC-496BC9C4FFE6}"/>
              </a:ext>
            </a:extLst>
          </p:cNvPr>
          <p:cNvCxnSpPr>
            <a:cxnSpLocks/>
            <a:stCxn id="84" idx="0"/>
            <a:endCxn id="80" idx="3"/>
          </p:cNvCxnSpPr>
          <p:nvPr/>
        </p:nvCxnSpPr>
        <p:spPr>
          <a:xfrm flipH="1">
            <a:off x="4165059" y="2965138"/>
            <a:ext cx="41204" cy="4855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7">
            <a:extLst>
              <a:ext uri="{FF2B5EF4-FFF2-40B4-BE49-F238E27FC236}">
                <a16:creationId xmlns:a16="http://schemas.microsoft.com/office/drawing/2014/main" id="{2442220E-C6EC-4223-BB7E-D9CB065AB06C}"/>
              </a:ext>
            </a:extLst>
          </p:cNvPr>
          <p:cNvCxnSpPr>
            <a:cxnSpLocks/>
            <a:stCxn id="85" idx="0"/>
            <a:endCxn id="81" idx="3"/>
          </p:cNvCxnSpPr>
          <p:nvPr/>
        </p:nvCxnSpPr>
        <p:spPr>
          <a:xfrm flipH="1">
            <a:off x="5747955" y="2979044"/>
            <a:ext cx="341" cy="4943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9">
            <a:extLst>
              <a:ext uri="{FF2B5EF4-FFF2-40B4-BE49-F238E27FC236}">
                <a16:creationId xmlns:a16="http://schemas.microsoft.com/office/drawing/2014/main" id="{EB6AFE40-67D8-4D2E-A2D2-2874246C1D8D}"/>
              </a:ext>
            </a:extLst>
          </p:cNvPr>
          <p:cNvCxnSpPr>
            <a:cxnSpLocks/>
            <a:stCxn id="86" idx="0"/>
            <a:endCxn id="82" idx="3"/>
          </p:cNvCxnSpPr>
          <p:nvPr/>
        </p:nvCxnSpPr>
        <p:spPr>
          <a:xfrm>
            <a:off x="6788282" y="2953203"/>
            <a:ext cx="23904" cy="51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: Shape 35">
            <a:extLst>
              <a:ext uri="{FF2B5EF4-FFF2-40B4-BE49-F238E27FC236}">
                <a16:creationId xmlns:a16="http://schemas.microsoft.com/office/drawing/2014/main" id="{F6DAE48C-E655-42F3-8176-FC091CD07BC2}"/>
              </a:ext>
            </a:extLst>
          </p:cNvPr>
          <p:cNvSpPr/>
          <p:nvPr/>
        </p:nvSpPr>
        <p:spPr>
          <a:xfrm>
            <a:off x="1688911" y="3473355"/>
            <a:ext cx="121507" cy="187475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62">
            <a:extLst>
              <a:ext uri="{FF2B5EF4-FFF2-40B4-BE49-F238E27FC236}">
                <a16:creationId xmlns:a16="http://schemas.microsoft.com/office/drawing/2014/main" id="{F97D7C0C-019C-465F-8583-9438A949B2A2}"/>
              </a:ext>
            </a:extLst>
          </p:cNvPr>
          <p:cNvSpPr/>
          <p:nvPr/>
        </p:nvSpPr>
        <p:spPr>
          <a:xfrm rot="19794292">
            <a:off x="1633953" y="2493842"/>
            <a:ext cx="84109" cy="142352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66">
            <a:extLst>
              <a:ext uri="{FF2B5EF4-FFF2-40B4-BE49-F238E27FC236}">
                <a16:creationId xmlns:a16="http://schemas.microsoft.com/office/drawing/2014/main" id="{F5EB5432-9113-4C9E-9212-8CAD3D24F889}"/>
              </a:ext>
            </a:extLst>
          </p:cNvPr>
          <p:cNvSpPr/>
          <p:nvPr/>
        </p:nvSpPr>
        <p:spPr>
          <a:xfrm>
            <a:off x="3120903" y="3466330"/>
            <a:ext cx="121507" cy="187475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67">
            <a:extLst>
              <a:ext uri="{FF2B5EF4-FFF2-40B4-BE49-F238E27FC236}">
                <a16:creationId xmlns:a16="http://schemas.microsoft.com/office/drawing/2014/main" id="{671464CC-3114-48D9-AC19-1B8FFD26F8B1}"/>
              </a:ext>
            </a:extLst>
          </p:cNvPr>
          <p:cNvSpPr/>
          <p:nvPr/>
        </p:nvSpPr>
        <p:spPr>
          <a:xfrm>
            <a:off x="4100233" y="3450659"/>
            <a:ext cx="121507" cy="187475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68">
            <a:extLst>
              <a:ext uri="{FF2B5EF4-FFF2-40B4-BE49-F238E27FC236}">
                <a16:creationId xmlns:a16="http://schemas.microsoft.com/office/drawing/2014/main" id="{A8E80196-9AA2-4EC1-8A8D-775ECECBC3EE}"/>
              </a:ext>
            </a:extLst>
          </p:cNvPr>
          <p:cNvSpPr/>
          <p:nvPr/>
        </p:nvSpPr>
        <p:spPr>
          <a:xfrm>
            <a:off x="5683129" y="3473355"/>
            <a:ext cx="121507" cy="187475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69">
            <a:extLst>
              <a:ext uri="{FF2B5EF4-FFF2-40B4-BE49-F238E27FC236}">
                <a16:creationId xmlns:a16="http://schemas.microsoft.com/office/drawing/2014/main" id="{DCDD297E-D742-470E-B89C-F75293D011C2}"/>
              </a:ext>
            </a:extLst>
          </p:cNvPr>
          <p:cNvSpPr/>
          <p:nvPr/>
        </p:nvSpPr>
        <p:spPr>
          <a:xfrm>
            <a:off x="6747360" y="3469857"/>
            <a:ext cx="121507" cy="187475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78">
            <a:extLst>
              <a:ext uri="{FF2B5EF4-FFF2-40B4-BE49-F238E27FC236}">
                <a16:creationId xmlns:a16="http://schemas.microsoft.com/office/drawing/2014/main" id="{DEE9FC1D-B0B0-4A91-88ED-E297D621325C}"/>
              </a:ext>
            </a:extLst>
          </p:cNvPr>
          <p:cNvSpPr/>
          <p:nvPr/>
        </p:nvSpPr>
        <p:spPr>
          <a:xfrm rot="19794292">
            <a:off x="3021787" y="2765054"/>
            <a:ext cx="123618" cy="162951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79">
            <a:extLst>
              <a:ext uri="{FF2B5EF4-FFF2-40B4-BE49-F238E27FC236}">
                <a16:creationId xmlns:a16="http://schemas.microsoft.com/office/drawing/2014/main" id="{A70A673B-FAB5-46C8-9686-57482F0C79CD}"/>
              </a:ext>
            </a:extLst>
          </p:cNvPr>
          <p:cNvSpPr/>
          <p:nvPr/>
        </p:nvSpPr>
        <p:spPr>
          <a:xfrm rot="19794292">
            <a:off x="4165797" y="2809569"/>
            <a:ext cx="108061" cy="142444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0">
            <a:extLst>
              <a:ext uri="{FF2B5EF4-FFF2-40B4-BE49-F238E27FC236}">
                <a16:creationId xmlns:a16="http://schemas.microsoft.com/office/drawing/2014/main" id="{0DBBFF84-FF48-4F4E-9FD3-5F0DFB2916BA}"/>
              </a:ext>
            </a:extLst>
          </p:cNvPr>
          <p:cNvSpPr/>
          <p:nvPr/>
        </p:nvSpPr>
        <p:spPr>
          <a:xfrm rot="19794292">
            <a:off x="5710228" y="2832695"/>
            <a:ext cx="101657" cy="134002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1">
            <a:extLst>
              <a:ext uri="{FF2B5EF4-FFF2-40B4-BE49-F238E27FC236}">
                <a16:creationId xmlns:a16="http://schemas.microsoft.com/office/drawing/2014/main" id="{ABB1CE94-7740-43E8-85A5-7E485876E57E}"/>
              </a:ext>
            </a:extLst>
          </p:cNvPr>
          <p:cNvSpPr/>
          <p:nvPr/>
        </p:nvSpPr>
        <p:spPr>
          <a:xfrm rot="19794292">
            <a:off x="6742781" y="2778277"/>
            <a:ext cx="121507" cy="160168"/>
          </a:xfrm>
          <a:custGeom>
            <a:avLst/>
            <a:gdLst>
              <a:gd name="connsiteX0" fmla="*/ 0 w 74189"/>
              <a:gd name="connsiteY0" fmla="*/ 194481 h 194481"/>
              <a:gd name="connsiteX1" fmla="*/ 71650 w 74189"/>
              <a:gd name="connsiteY1" fmla="*/ 126242 h 194481"/>
              <a:gd name="connsiteX2" fmla="*/ 54591 w 74189"/>
              <a:gd name="connsiteY2" fmla="*/ 44355 h 194481"/>
              <a:gd name="connsiteX3" fmla="*/ 20471 w 74189"/>
              <a:gd name="connsiteY3" fmla="*/ 0 h 194481"/>
              <a:gd name="connsiteX0" fmla="*/ 0 w 121507"/>
              <a:gd name="connsiteY0" fmla="*/ 180833 h 180833"/>
              <a:gd name="connsiteX1" fmla="*/ 116005 w 121507"/>
              <a:gd name="connsiteY1" fmla="*/ 126242 h 180833"/>
              <a:gd name="connsiteX2" fmla="*/ 98946 w 121507"/>
              <a:gd name="connsiteY2" fmla="*/ 44355 h 180833"/>
              <a:gd name="connsiteX3" fmla="*/ 64826 w 121507"/>
              <a:gd name="connsiteY3" fmla="*/ 0 h 180833"/>
              <a:gd name="connsiteX0" fmla="*/ 0 w 121507"/>
              <a:gd name="connsiteY0" fmla="*/ 180833 h 187475"/>
              <a:gd name="connsiteX1" fmla="*/ 116005 w 121507"/>
              <a:gd name="connsiteY1" fmla="*/ 126242 h 187475"/>
              <a:gd name="connsiteX2" fmla="*/ 98946 w 121507"/>
              <a:gd name="connsiteY2" fmla="*/ 44355 h 187475"/>
              <a:gd name="connsiteX3" fmla="*/ 64826 w 121507"/>
              <a:gd name="connsiteY3" fmla="*/ 0 h 18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07" h="187475">
                <a:moveTo>
                  <a:pt x="0" y="180833"/>
                </a:moveTo>
                <a:cubicBezTo>
                  <a:pt x="61983" y="206992"/>
                  <a:pt x="99514" y="148988"/>
                  <a:pt x="116005" y="126242"/>
                </a:cubicBezTo>
                <a:cubicBezTo>
                  <a:pt x="132496" y="103496"/>
                  <a:pt x="107476" y="65395"/>
                  <a:pt x="98946" y="44355"/>
                </a:cubicBezTo>
                <a:cubicBezTo>
                  <a:pt x="90416" y="23315"/>
                  <a:pt x="77621" y="11657"/>
                  <a:pt x="6482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91">
            <a:extLst>
              <a:ext uri="{FF2B5EF4-FFF2-40B4-BE49-F238E27FC236}">
                <a16:creationId xmlns:a16="http://schemas.microsoft.com/office/drawing/2014/main" id="{89758ACA-B5A1-4587-8625-567A9F167A41}"/>
              </a:ext>
            </a:extLst>
          </p:cNvPr>
          <p:cNvSpPr/>
          <p:nvPr/>
        </p:nvSpPr>
        <p:spPr>
          <a:xfrm>
            <a:off x="880884" y="5892443"/>
            <a:ext cx="1527437" cy="45414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A1A2A5"/>
              </a:gs>
              <a:gs pos="0">
                <a:schemeClr val="tx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96">
            <a:extLst>
              <a:ext uri="{FF2B5EF4-FFF2-40B4-BE49-F238E27FC236}">
                <a16:creationId xmlns:a16="http://schemas.microsoft.com/office/drawing/2014/main" id="{17ADA377-803B-4C32-96FE-21B2F2814D91}"/>
              </a:ext>
            </a:extLst>
          </p:cNvPr>
          <p:cNvSpPr/>
          <p:nvPr/>
        </p:nvSpPr>
        <p:spPr>
          <a:xfrm>
            <a:off x="2238592" y="5892443"/>
            <a:ext cx="1527437" cy="45414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A1A2A5"/>
              </a:gs>
              <a:gs pos="0">
                <a:schemeClr val="tx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97">
            <a:extLst>
              <a:ext uri="{FF2B5EF4-FFF2-40B4-BE49-F238E27FC236}">
                <a16:creationId xmlns:a16="http://schemas.microsoft.com/office/drawing/2014/main" id="{4894AEA1-C514-411C-8C68-14AF1DE399F7}"/>
              </a:ext>
            </a:extLst>
          </p:cNvPr>
          <p:cNvSpPr/>
          <p:nvPr/>
        </p:nvSpPr>
        <p:spPr>
          <a:xfrm>
            <a:off x="3596300" y="5892443"/>
            <a:ext cx="1527437" cy="45414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A1A2A5"/>
              </a:gs>
              <a:gs pos="0">
                <a:schemeClr val="tx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98">
            <a:extLst>
              <a:ext uri="{FF2B5EF4-FFF2-40B4-BE49-F238E27FC236}">
                <a16:creationId xmlns:a16="http://schemas.microsoft.com/office/drawing/2014/main" id="{CACF6B99-A2FA-436C-9232-25018D8CE9CF}"/>
              </a:ext>
            </a:extLst>
          </p:cNvPr>
          <p:cNvSpPr/>
          <p:nvPr/>
        </p:nvSpPr>
        <p:spPr>
          <a:xfrm>
            <a:off x="4883021" y="5892443"/>
            <a:ext cx="1527437" cy="45414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A1A2A5"/>
              </a:gs>
              <a:gs pos="0">
                <a:schemeClr val="tx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9">
            <a:extLst>
              <a:ext uri="{FF2B5EF4-FFF2-40B4-BE49-F238E27FC236}">
                <a16:creationId xmlns:a16="http://schemas.microsoft.com/office/drawing/2014/main" id="{ED9D7676-8A30-4F01-8E3B-CAD2B5E9B500}"/>
              </a:ext>
            </a:extLst>
          </p:cNvPr>
          <p:cNvSpPr/>
          <p:nvPr/>
        </p:nvSpPr>
        <p:spPr>
          <a:xfrm>
            <a:off x="6205234" y="5892443"/>
            <a:ext cx="1527437" cy="45414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A1A2A5"/>
              </a:gs>
              <a:gs pos="0">
                <a:schemeClr val="tx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3C4B3F0-DBAC-41C7-BC56-F369E7059539}"/>
              </a:ext>
            </a:extLst>
          </p:cNvPr>
          <p:cNvSpPr txBox="1"/>
          <p:nvPr/>
        </p:nvSpPr>
        <p:spPr>
          <a:xfrm>
            <a:off x="7529311" y="1733754"/>
            <a:ext cx="4605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 smtClean="0">
                <a:solidFill>
                  <a:srgbClr val="DE4645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en-US" sz="70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</a:t>
            </a:r>
            <a:r>
              <a:rPr lang="en-US" sz="7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</a:t>
            </a:r>
            <a:r>
              <a:rPr lang="en-US" sz="7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lang="en-US" sz="7000" b="1" dirty="0" smtClean="0">
                <a:solidFill>
                  <a:srgbClr val="C12303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</a:t>
            </a:r>
            <a:r>
              <a:rPr lang="en-US" sz="7000" b="1" dirty="0" smtClean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</a:t>
            </a:r>
            <a:endParaRPr lang="en-US" sz="7000" b="1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1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319">
            <a:off x="4610583" y="2594972"/>
            <a:ext cx="1402914" cy="2082677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4246717" y="889192"/>
            <a:ext cx="3173471" cy="1733918"/>
            <a:chOff x="4246717" y="889192"/>
            <a:chExt cx="3173471" cy="1733918"/>
          </a:xfrm>
        </p:grpSpPr>
        <p:sp>
          <p:nvSpPr>
            <p:cNvPr id="9" name="Прямоугольный треугольник 8"/>
            <p:cNvSpPr/>
            <p:nvPr/>
          </p:nvSpPr>
          <p:spPr>
            <a:xfrm rot="5588750">
              <a:off x="5038003" y="240925"/>
              <a:ext cx="1724305" cy="3040065"/>
            </a:xfrm>
            <a:prstGeom prst="rtTriangle">
              <a:avLst/>
            </a:prstGeom>
            <a:solidFill>
              <a:srgbClr val="E44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0609" y="1602598"/>
              <a:ext cx="578927" cy="57892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246717" y="889192"/>
              <a:ext cx="23084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Ota-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ona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bilan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online </a:t>
              </a:r>
            </a:p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muloqot</a:t>
              </a:r>
              <a:endParaRPr lang="ru-RU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6359505" y="1317847"/>
            <a:ext cx="1879248" cy="2934240"/>
            <a:chOff x="6359505" y="1317847"/>
            <a:chExt cx="1879248" cy="2934240"/>
          </a:xfrm>
        </p:grpSpPr>
        <p:sp>
          <p:nvSpPr>
            <p:cNvPr id="8" name="Прямоугольный треугольник 7"/>
            <p:cNvSpPr/>
            <p:nvPr/>
          </p:nvSpPr>
          <p:spPr>
            <a:xfrm rot="9166093">
              <a:off x="6556799" y="1317847"/>
              <a:ext cx="1681954" cy="2934240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657" y="2254919"/>
              <a:ext cx="548109" cy="31630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 rot="19967289">
              <a:off x="6359505" y="1320169"/>
              <a:ext cx="14248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Online </a:t>
              </a:r>
              <a:r>
                <a:rPr lang="en-US" sz="16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hujjat</a:t>
              </a:r>
              <a:r>
                <a:rPr lang="en-US" sz="16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              </a:t>
              </a:r>
              <a:r>
                <a:rPr lang="en-US" sz="16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almashinuvi</a:t>
              </a:r>
              <a:endParaRPr lang="en-US" sz="1600" dirty="0" smtClean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6473374" y="3113369"/>
            <a:ext cx="1929074" cy="2727337"/>
            <a:chOff x="6473374" y="3113369"/>
            <a:chExt cx="1929074" cy="2727337"/>
          </a:xfrm>
        </p:grpSpPr>
        <p:sp>
          <p:nvSpPr>
            <p:cNvPr id="7" name="Прямоугольный треугольник 6"/>
            <p:cNvSpPr/>
            <p:nvPr/>
          </p:nvSpPr>
          <p:spPr>
            <a:xfrm rot="12792513">
              <a:off x="6473374" y="3113369"/>
              <a:ext cx="1602880" cy="2727337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150" y="3291673"/>
              <a:ext cx="926372" cy="51979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188718" y="3990927"/>
              <a:ext cx="1213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Elektron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jurnal</a:t>
              </a:r>
              <a:endParaRPr lang="en-US" dirty="0" smtClean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4034235" y="4395683"/>
            <a:ext cx="3087342" cy="1609515"/>
            <a:chOff x="4034235" y="4395683"/>
            <a:chExt cx="3087342" cy="1609515"/>
          </a:xfrm>
        </p:grpSpPr>
        <p:sp>
          <p:nvSpPr>
            <p:cNvPr id="6" name="Прямоугольный треугольник 5"/>
            <p:cNvSpPr/>
            <p:nvPr/>
          </p:nvSpPr>
          <p:spPr>
            <a:xfrm rot="16375235">
              <a:off x="4788087" y="3641831"/>
              <a:ext cx="1569364" cy="3077068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4957">
              <a:off x="6336627" y="4763442"/>
              <a:ext cx="729507" cy="58726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 rot="240273">
              <a:off x="5128701" y="5266534"/>
              <a:ext cx="19928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O’qituvchilar</a:t>
              </a:r>
              <a:r>
                <a:rPr lang="en-US" sz="14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va</a:t>
              </a:r>
              <a:r>
                <a:rPr lang="en-US" sz="14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o’quvchilar</a:t>
              </a:r>
              <a:r>
                <a:rPr lang="en-US" sz="14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 </a:t>
              </a:r>
              <a:r>
                <a:rPr lang="en-US" sz="14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ma’lumotlari</a:t>
              </a:r>
              <a:endParaRPr lang="en-US" sz="1400" dirty="0" smtClean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3248922" y="2734232"/>
            <a:ext cx="1701345" cy="2842990"/>
            <a:chOff x="3248922" y="2734232"/>
            <a:chExt cx="1701345" cy="2842990"/>
          </a:xfrm>
        </p:grpSpPr>
        <p:sp>
          <p:nvSpPr>
            <p:cNvPr id="5" name="Прямоугольный треугольник 4"/>
            <p:cNvSpPr/>
            <p:nvPr/>
          </p:nvSpPr>
          <p:spPr>
            <a:xfrm rot="20095053">
              <a:off x="3248922" y="2734232"/>
              <a:ext cx="1559268" cy="284299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1816">
              <a:off x="3357573" y="4151128"/>
              <a:ext cx="657838" cy="42654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19865456">
              <a:off x="3600386" y="4754558"/>
              <a:ext cx="13498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O’zlashtirishi</a:t>
              </a:r>
              <a:endParaRPr lang="en-US" sz="1400" dirty="0" smtClean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</a:t>
              </a:r>
              <a:r>
                <a:rPr lang="en-US" sz="14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ast</a:t>
              </a:r>
            </a:p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Bookman Old Style" panose="02050604050505020204" pitchFamily="18" charset="0"/>
                </a:rPr>
                <a:t>o</a:t>
              </a:r>
              <a:r>
                <a:rPr lang="en-US" sz="14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’quvchilar</a:t>
              </a:r>
              <a:endParaRPr lang="en-US" sz="1400" dirty="0" smtClean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2753726" y="1018762"/>
            <a:ext cx="2260133" cy="2773136"/>
            <a:chOff x="2753726" y="1018762"/>
            <a:chExt cx="2260133" cy="2773136"/>
          </a:xfrm>
        </p:grpSpPr>
        <p:sp>
          <p:nvSpPr>
            <p:cNvPr id="4" name="Прямоугольный треугольник 3"/>
            <p:cNvSpPr/>
            <p:nvPr/>
          </p:nvSpPr>
          <p:spPr>
            <a:xfrm rot="2008008">
              <a:off x="3406113" y="1018762"/>
              <a:ext cx="1607746" cy="2773136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80598">
              <a:off x="3405144" y="2110399"/>
              <a:ext cx="684483" cy="655963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 rot="2134795">
              <a:off x="2753726" y="2864528"/>
              <a:ext cx="16524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Jismoniy</a:t>
              </a:r>
              <a:r>
                <a:rPr lang="en-US" sz="16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ko’rsatkichlar</a:t>
              </a:r>
              <a:endParaRPr lang="en-US" sz="1600" dirty="0" smtClean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pic>
        <p:nvPicPr>
          <p:cNvPr id="32" name="Рисунок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9981">
            <a:off x="4949316" y="2978833"/>
            <a:ext cx="739177" cy="1335162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120">
            <a:off x="5245067" y="2553936"/>
            <a:ext cx="1402914" cy="2082677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566">
            <a:off x="5576018" y="2934373"/>
            <a:ext cx="746580" cy="1346705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0" y="1"/>
            <a:ext cx="12192000" cy="416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0" y="6464123"/>
            <a:ext cx="12192000" cy="416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 rot="5400000">
            <a:off x="-2945310" y="3356016"/>
            <a:ext cx="6295591" cy="416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 rot="5400000">
            <a:off x="8835985" y="3356015"/>
            <a:ext cx="6295591" cy="416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74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5074" cy="7488761"/>
          </a:xfrm>
          <a:prstGeom prst="rect">
            <a:avLst/>
          </a:prstGeom>
        </p:spPr>
      </p:pic>
      <p:sp>
        <p:nvSpPr>
          <p:cNvPr id="2" name="Равнобедренный треугольник 1"/>
          <p:cNvSpPr/>
          <p:nvPr/>
        </p:nvSpPr>
        <p:spPr>
          <a:xfrm rot="10800000">
            <a:off x="2239241" y="0"/>
            <a:ext cx="7633854" cy="6858000"/>
          </a:xfrm>
          <a:prstGeom prst="triangle">
            <a:avLst/>
          </a:prstGeom>
          <a:solidFill>
            <a:srgbClr val="F95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Равнобедренный треугольник 2"/>
          <p:cNvSpPr/>
          <p:nvPr/>
        </p:nvSpPr>
        <p:spPr>
          <a:xfrm rot="10800000">
            <a:off x="-19051" y="0"/>
            <a:ext cx="6941127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Равнобедренный треугольник 3"/>
          <p:cNvSpPr/>
          <p:nvPr/>
        </p:nvSpPr>
        <p:spPr>
          <a:xfrm rot="10800000">
            <a:off x="5264727" y="0"/>
            <a:ext cx="6920346" cy="6858000"/>
          </a:xfrm>
          <a:prstGeom prst="triangle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-1" y="-1"/>
            <a:ext cx="12185073" cy="7488761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Кольцо 6"/>
          <p:cNvSpPr/>
          <p:nvPr/>
        </p:nvSpPr>
        <p:spPr>
          <a:xfrm>
            <a:off x="304800" y="2133600"/>
            <a:ext cx="2457450" cy="2466976"/>
          </a:xfrm>
          <a:prstGeom prst="donut">
            <a:avLst>
              <a:gd name="adj" fmla="val 4444"/>
            </a:avLst>
          </a:prstGeom>
          <a:solidFill>
            <a:srgbClr val="F9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Кольцо 7"/>
          <p:cNvSpPr/>
          <p:nvPr/>
        </p:nvSpPr>
        <p:spPr>
          <a:xfrm>
            <a:off x="533400" y="2381250"/>
            <a:ext cx="2000250" cy="2000250"/>
          </a:xfrm>
          <a:prstGeom prst="donut">
            <a:avLst>
              <a:gd name="adj" fmla="val 48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Кольцо 10"/>
          <p:cNvSpPr/>
          <p:nvPr/>
        </p:nvSpPr>
        <p:spPr>
          <a:xfrm>
            <a:off x="3238500" y="2152650"/>
            <a:ext cx="2457450" cy="2466976"/>
          </a:xfrm>
          <a:prstGeom prst="donut">
            <a:avLst>
              <a:gd name="adj" fmla="val 44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Кольцо 11"/>
          <p:cNvSpPr/>
          <p:nvPr/>
        </p:nvSpPr>
        <p:spPr>
          <a:xfrm>
            <a:off x="3467100" y="2400300"/>
            <a:ext cx="2000250" cy="2000250"/>
          </a:xfrm>
          <a:prstGeom prst="donut">
            <a:avLst>
              <a:gd name="adj" fmla="val 4815"/>
            </a:avLst>
          </a:prstGeom>
          <a:solidFill>
            <a:srgbClr val="F9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Кольцо 12"/>
          <p:cNvSpPr/>
          <p:nvPr/>
        </p:nvSpPr>
        <p:spPr>
          <a:xfrm>
            <a:off x="6264852" y="2152650"/>
            <a:ext cx="2457450" cy="2466976"/>
          </a:xfrm>
          <a:prstGeom prst="donut">
            <a:avLst>
              <a:gd name="adj" fmla="val 4444"/>
            </a:avLst>
          </a:prstGeom>
          <a:solidFill>
            <a:srgbClr val="F9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Кольцо 13"/>
          <p:cNvSpPr/>
          <p:nvPr/>
        </p:nvSpPr>
        <p:spPr>
          <a:xfrm>
            <a:off x="6493452" y="2400300"/>
            <a:ext cx="2000250" cy="2000250"/>
          </a:xfrm>
          <a:prstGeom prst="donut">
            <a:avLst>
              <a:gd name="adj" fmla="val 48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Кольцо 14"/>
          <p:cNvSpPr/>
          <p:nvPr/>
        </p:nvSpPr>
        <p:spPr>
          <a:xfrm>
            <a:off x="9290339" y="2133600"/>
            <a:ext cx="2457450" cy="2466976"/>
          </a:xfrm>
          <a:prstGeom prst="donut">
            <a:avLst>
              <a:gd name="adj" fmla="val 44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Кольцо 15"/>
          <p:cNvSpPr/>
          <p:nvPr/>
        </p:nvSpPr>
        <p:spPr>
          <a:xfrm>
            <a:off x="9518939" y="2381250"/>
            <a:ext cx="2000250" cy="2000250"/>
          </a:xfrm>
          <a:prstGeom prst="donut">
            <a:avLst>
              <a:gd name="adj" fmla="val 4815"/>
            </a:avLst>
          </a:prstGeom>
          <a:solidFill>
            <a:srgbClr val="F96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04801" y="190500"/>
            <a:ext cx="1504950" cy="1079704"/>
          </a:xfrm>
          <a:prstGeom prst="rect">
            <a:avLst/>
          </a:prstGeom>
          <a:solidFill>
            <a:srgbClr val="F95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379267" y="254541"/>
            <a:ext cx="1430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Aqlli</a:t>
            </a:r>
            <a:r>
              <a:rPr lang="en-US" sz="6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endParaRPr lang="ru-RU" sz="6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08017" y="260620"/>
            <a:ext cx="2240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Maktab</a:t>
            </a:r>
            <a:endParaRPr lang="ru-RU" sz="6000" b="1" dirty="0">
              <a:solidFill>
                <a:srgbClr val="E44B0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616" y="1317962"/>
            <a:ext cx="3106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Asosiy</a:t>
            </a:r>
            <a:r>
              <a:rPr lang="en-US" sz="3000" b="1" dirty="0" smtClean="0">
                <a:solidFill>
                  <a:srgbClr val="E44B06"/>
                </a:solidFill>
                <a:latin typeface="Agency FB" panose="020B0503020202020204" pitchFamily="34" charset="0"/>
              </a:rPr>
              <a:t> </a:t>
            </a:r>
            <a:r>
              <a:rPr lang="en-US" sz="3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funksiyalari</a:t>
            </a:r>
            <a:endParaRPr lang="ru-RU" sz="3000" b="1" dirty="0">
              <a:solidFill>
                <a:srgbClr val="E44B06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928504" y="1461611"/>
            <a:ext cx="8879032" cy="310039"/>
          </a:xfrm>
          <a:prstGeom prst="rect">
            <a:avLst/>
          </a:prstGeom>
          <a:solidFill>
            <a:srgbClr val="E44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араллелограмм 21"/>
          <p:cNvSpPr/>
          <p:nvPr/>
        </p:nvSpPr>
        <p:spPr>
          <a:xfrm>
            <a:off x="5150424" y="1461611"/>
            <a:ext cx="4591050" cy="310039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304800" y="4600576"/>
            <a:ext cx="2457450" cy="221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" y="4793170"/>
            <a:ext cx="2896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E44B06"/>
                </a:solidFill>
                <a:latin typeface="Agency FB" panose="020B0503020202020204" pitchFamily="34" charset="0"/>
              </a:rPr>
              <a:t>Online </a:t>
            </a:r>
            <a:r>
              <a:rPr lang="en-US" sz="3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baholash</a:t>
            </a:r>
            <a:endParaRPr lang="en-US" sz="3000" b="1" dirty="0" smtClean="0">
              <a:solidFill>
                <a:srgbClr val="E44B06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O’qituvchilar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o’quvchilarga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masofaviy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vazifa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berishi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va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online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baholashi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mumkin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ru-RU" sz="22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8504" y="4793170"/>
            <a:ext cx="2896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Sun’iy</a:t>
            </a:r>
            <a:r>
              <a:rPr lang="en-US" sz="3000" b="1" dirty="0" smtClean="0">
                <a:solidFill>
                  <a:srgbClr val="E44B06"/>
                </a:solidFill>
                <a:latin typeface="Agency FB" panose="020B0503020202020204" pitchFamily="34" charset="0"/>
              </a:rPr>
              <a:t> </a:t>
            </a:r>
            <a:r>
              <a:rPr lang="en-US" sz="3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tafakkur</a:t>
            </a:r>
            <a:endParaRPr lang="en-US" sz="3000" b="1" dirty="0" smtClean="0">
              <a:solidFill>
                <a:srgbClr val="E44B06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Dastur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sun’iy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tafakkur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yordamida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o’quvchini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qobiliyatini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aniqlaydi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jismoniy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ko’rsatkichini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ko’rsatadi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va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o’quvchiga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qaysidir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fandan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qaysidir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mavzu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qiyinlik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qilayotganligini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aniqlaydi</a:t>
            </a:r>
            <a:r>
              <a:rPr lang="en-US" sz="1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68296" y="4788706"/>
            <a:ext cx="2961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Hujjatlar</a:t>
            </a:r>
            <a:r>
              <a:rPr lang="en-US" sz="3000" b="1" dirty="0" smtClean="0">
                <a:solidFill>
                  <a:srgbClr val="E44B06"/>
                </a:solidFill>
                <a:latin typeface="Agency FB" panose="020B0503020202020204" pitchFamily="34" charset="0"/>
              </a:rPr>
              <a:t> </a:t>
            </a:r>
            <a:r>
              <a:rPr lang="en-US" sz="3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almashinuvi</a:t>
            </a:r>
            <a:endParaRPr lang="en-US" sz="3000" b="1" dirty="0" smtClean="0">
              <a:solidFill>
                <a:srgbClr val="E44B06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Barcha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ma’lumotlar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va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hujjatlarning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almashinuvi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va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ularni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saqlanishi</a:t>
            </a:r>
            <a:r>
              <a:rPr lang="en-US" sz="2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ru-RU" sz="22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36640" y="4820521"/>
            <a:ext cx="289646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Ta’lim</a:t>
            </a:r>
            <a:r>
              <a:rPr lang="en-US" sz="3000" b="1" dirty="0" smtClean="0">
                <a:solidFill>
                  <a:srgbClr val="E44B06"/>
                </a:solidFill>
                <a:latin typeface="Agency FB" panose="020B0503020202020204" pitchFamily="34" charset="0"/>
              </a:rPr>
              <a:t> </a:t>
            </a:r>
            <a:r>
              <a:rPr lang="en-US" sz="3000" b="1" dirty="0" err="1" smtClean="0">
                <a:solidFill>
                  <a:srgbClr val="E44B06"/>
                </a:solidFill>
                <a:latin typeface="Agency FB" panose="020B0503020202020204" pitchFamily="34" charset="0"/>
              </a:rPr>
              <a:t>shaffofligi</a:t>
            </a:r>
            <a:endParaRPr lang="en-US" sz="3000" b="1" dirty="0" smtClean="0">
              <a:solidFill>
                <a:srgbClr val="E44B06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Choraklik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va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yilliklarni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avtomatik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holda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qo’yilgan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baholarga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tayanib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hisoblanishi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orqali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ta’lim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shaffofligiga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erishish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PGDM in Business Analytics &amp; Big Data in Pune, India | ASM IBM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44" y="2662006"/>
            <a:ext cx="1473676" cy="147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eck, checkmar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1" y="2576433"/>
            <a:ext cx="1605027" cy="160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Папка PNG фот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35" y="2845834"/>
            <a:ext cx="1299928" cy="10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ight Icon Transparent &amp; PNG Clipart Free Download - YW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010" y="2692410"/>
            <a:ext cx="1271443" cy="127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5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30703B5-1AF6-44F9-850E-97300719FDE9}"/>
              </a:ext>
            </a:extLst>
          </p:cNvPr>
          <p:cNvSpPr/>
          <p:nvPr/>
        </p:nvSpPr>
        <p:spPr>
          <a:xfrm>
            <a:off x="2095500" y="608427"/>
            <a:ext cx="8000999" cy="5641145"/>
          </a:xfrm>
          <a:prstGeom prst="round2SameRect">
            <a:avLst>
              <a:gd name="adj1" fmla="val 10682"/>
              <a:gd name="adj2" fmla="val 0"/>
            </a:avLst>
          </a:prstGeom>
          <a:solidFill>
            <a:srgbClr val="E2E2E2"/>
          </a:solidFill>
          <a:ln>
            <a:noFill/>
          </a:ln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D21ADB8-3B34-46AB-8327-CE809B5783B4}"/>
              </a:ext>
            </a:extLst>
          </p:cNvPr>
          <p:cNvSpPr/>
          <p:nvPr/>
        </p:nvSpPr>
        <p:spPr>
          <a:xfrm>
            <a:off x="8496299" y="2605620"/>
            <a:ext cx="1600200" cy="3643952"/>
          </a:xfrm>
          <a:prstGeom prst="rect">
            <a:avLst/>
          </a:prstGeom>
          <a:gradFill>
            <a:gsLst>
              <a:gs pos="0">
                <a:srgbClr val="2CA8C2"/>
              </a:gs>
              <a:gs pos="100000">
                <a:srgbClr val="37B9D1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50">
            <a:extLst>
              <a:ext uri="{FF2B5EF4-FFF2-40B4-BE49-F238E27FC236}">
                <a16:creationId xmlns:a16="http://schemas.microsoft.com/office/drawing/2014/main" id="{63335DA7-5F44-4D33-A563-7CF08D86306A}"/>
              </a:ext>
            </a:extLst>
          </p:cNvPr>
          <p:cNvSpPr/>
          <p:nvPr/>
        </p:nvSpPr>
        <p:spPr>
          <a:xfrm>
            <a:off x="8279138" y="1654895"/>
            <a:ext cx="1999906" cy="1999906"/>
          </a:xfrm>
          <a:prstGeom prst="ellipse">
            <a:avLst/>
          </a:prstGeom>
          <a:gradFill flip="none" rotWithShape="1">
            <a:gsLst>
              <a:gs pos="26000">
                <a:schemeClr val="tx1">
                  <a:alpha val="75000"/>
                </a:schemeClr>
              </a:gs>
              <a:gs pos="97345">
                <a:srgbClr val="D9D9D9">
                  <a:alpha val="0"/>
                </a:srgbClr>
              </a:gs>
              <a:gs pos="65000">
                <a:srgbClr val="D9D9D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DB18C113-F359-411F-B886-1C6EB4AC4D29}"/>
              </a:ext>
            </a:extLst>
          </p:cNvPr>
          <p:cNvSpPr/>
          <p:nvPr/>
        </p:nvSpPr>
        <p:spPr>
          <a:xfrm>
            <a:off x="6896099" y="2605620"/>
            <a:ext cx="1600200" cy="3643952"/>
          </a:xfrm>
          <a:prstGeom prst="rect">
            <a:avLst/>
          </a:prstGeom>
          <a:gradFill>
            <a:gsLst>
              <a:gs pos="0">
                <a:srgbClr val="79509F"/>
              </a:gs>
              <a:gs pos="100000">
                <a:srgbClr val="8258A4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3">
            <a:extLst>
              <a:ext uri="{FF2B5EF4-FFF2-40B4-BE49-F238E27FC236}">
                <a16:creationId xmlns:a16="http://schemas.microsoft.com/office/drawing/2014/main" id="{BAD5F470-AD2C-4E30-8D96-42F765F503E0}"/>
              </a:ext>
            </a:extLst>
          </p:cNvPr>
          <p:cNvSpPr/>
          <p:nvPr/>
        </p:nvSpPr>
        <p:spPr>
          <a:xfrm>
            <a:off x="6683820" y="1605667"/>
            <a:ext cx="1999906" cy="1999906"/>
          </a:xfrm>
          <a:prstGeom prst="ellipse">
            <a:avLst/>
          </a:prstGeom>
          <a:gradFill flip="none" rotWithShape="1">
            <a:gsLst>
              <a:gs pos="26000">
                <a:schemeClr val="tx1">
                  <a:alpha val="75000"/>
                </a:schemeClr>
              </a:gs>
              <a:gs pos="97345">
                <a:srgbClr val="D9D9D9">
                  <a:alpha val="0"/>
                </a:srgbClr>
              </a:gs>
              <a:gs pos="65000">
                <a:srgbClr val="D9D9D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2F765F19-B0F0-41E4-8459-958D73940EFF}"/>
              </a:ext>
            </a:extLst>
          </p:cNvPr>
          <p:cNvSpPr/>
          <p:nvPr/>
        </p:nvSpPr>
        <p:spPr>
          <a:xfrm>
            <a:off x="5295898" y="2605620"/>
            <a:ext cx="1600200" cy="3643952"/>
          </a:xfrm>
          <a:prstGeom prst="rect">
            <a:avLst/>
          </a:prstGeom>
          <a:gradFill>
            <a:gsLst>
              <a:gs pos="0">
                <a:srgbClr val="C53992"/>
              </a:gs>
              <a:gs pos="100000">
                <a:srgbClr val="CF3C95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52">
            <a:extLst>
              <a:ext uri="{FF2B5EF4-FFF2-40B4-BE49-F238E27FC236}">
                <a16:creationId xmlns:a16="http://schemas.microsoft.com/office/drawing/2014/main" id="{B6D0C559-AA5F-4D63-942C-9448CFB0EDB9}"/>
              </a:ext>
            </a:extLst>
          </p:cNvPr>
          <p:cNvSpPr/>
          <p:nvPr/>
        </p:nvSpPr>
        <p:spPr>
          <a:xfrm>
            <a:off x="5071381" y="1638576"/>
            <a:ext cx="1999906" cy="1999906"/>
          </a:xfrm>
          <a:prstGeom prst="ellipse">
            <a:avLst/>
          </a:prstGeom>
          <a:gradFill flip="none" rotWithShape="1">
            <a:gsLst>
              <a:gs pos="26000">
                <a:schemeClr val="tx1">
                  <a:alpha val="75000"/>
                </a:schemeClr>
              </a:gs>
              <a:gs pos="97345">
                <a:srgbClr val="D9D9D9">
                  <a:alpha val="0"/>
                </a:srgbClr>
              </a:gs>
              <a:gs pos="65000">
                <a:srgbClr val="D9D9D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69C1BBCE-0CA6-4C2B-AF0E-98A34407C6C3}"/>
              </a:ext>
            </a:extLst>
          </p:cNvPr>
          <p:cNvSpPr/>
          <p:nvPr/>
        </p:nvSpPr>
        <p:spPr>
          <a:xfrm>
            <a:off x="3695699" y="2605620"/>
            <a:ext cx="1600200" cy="3643952"/>
          </a:xfrm>
          <a:prstGeom prst="rect">
            <a:avLst/>
          </a:prstGeom>
          <a:gradFill>
            <a:gsLst>
              <a:gs pos="0">
                <a:srgbClr val="DE7324"/>
              </a:gs>
              <a:gs pos="100000">
                <a:srgbClr val="F6932D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51">
            <a:extLst>
              <a:ext uri="{FF2B5EF4-FFF2-40B4-BE49-F238E27FC236}">
                <a16:creationId xmlns:a16="http://schemas.microsoft.com/office/drawing/2014/main" id="{C3F042CF-2860-4CDB-BDF8-E9BF3F306F8E}"/>
              </a:ext>
            </a:extLst>
          </p:cNvPr>
          <p:cNvSpPr/>
          <p:nvPr/>
        </p:nvSpPr>
        <p:spPr>
          <a:xfrm>
            <a:off x="3465252" y="1719456"/>
            <a:ext cx="1999906" cy="1999906"/>
          </a:xfrm>
          <a:prstGeom prst="ellipse">
            <a:avLst/>
          </a:prstGeom>
          <a:gradFill flip="none" rotWithShape="1">
            <a:gsLst>
              <a:gs pos="26000">
                <a:schemeClr val="tx1">
                  <a:alpha val="75000"/>
                </a:schemeClr>
              </a:gs>
              <a:gs pos="97345">
                <a:srgbClr val="D9D9D9">
                  <a:alpha val="0"/>
                </a:srgbClr>
              </a:gs>
              <a:gs pos="65000">
                <a:srgbClr val="D9D9D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91AA0343-79FF-49EC-990D-ED6DBF867B9F}"/>
              </a:ext>
            </a:extLst>
          </p:cNvPr>
          <p:cNvSpPr/>
          <p:nvPr/>
        </p:nvSpPr>
        <p:spPr>
          <a:xfrm>
            <a:off x="2095499" y="2605620"/>
            <a:ext cx="1600200" cy="3643952"/>
          </a:xfrm>
          <a:prstGeom prst="rect">
            <a:avLst/>
          </a:prstGeom>
          <a:gradFill>
            <a:gsLst>
              <a:gs pos="0">
                <a:srgbClr val="F3B71B"/>
              </a:gs>
              <a:gs pos="100000">
                <a:srgbClr val="F8D40C"/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48">
            <a:extLst>
              <a:ext uri="{FF2B5EF4-FFF2-40B4-BE49-F238E27FC236}">
                <a16:creationId xmlns:a16="http://schemas.microsoft.com/office/drawing/2014/main" id="{140F9FE0-0E86-4E5C-A61D-8C8042C133B2}"/>
              </a:ext>
            </a:extLst>
          </p:cNvPr>
          <p:cNvSpPr/>
          <p:nvPr/>
        </p:nvSpPr>
        <p:spPr>
          <a:xfrm>
            <a:off x="1887853" y="1678661"/>
            <a:ext cx="1999906" cy="1999906"/>
          </a:xfrm>
          <a:prstGeom prst="ellipse">
            <a:avLst/>
          </a:prstGeom>
          <a:gradFill flip="none" rotWithShape="1">
            <a:gsLst>
              <a:gs pos="26000">
                <a:schemeClr val="tx1">
                  <a:alpha val="75000"/>
                </a:schemeClr>
              </a:gs>
              <a:gs pos="97345">
                <a:srgbClr val="D9D9D9">
                  <a:alpha val="0"/>
                </a:srgbClr>
              </a:gs>
              <a:gs pos="65000">
                <a:srgbClr val="D9D9D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22">
            <a:extLst>
              <a:ext uri="{FF2B5EF4-FFF2-40B4-BE49-F238E27FC236}">
                <a16:creationId xmlns:a16="http://schemas.microsoft.com/office/drawing/2014/main" id="{49ACCAD2-FA0E-4156-B419-4DF4D8C34C3E}"/>
              </a:ext>
            </a:extLst>
          </p:cNvPr>
          <p:cNvSpPr/>
          <p:nvPr/>
        </p:nvSpPr>
        <p:spPr>
          <a:xfrm rot="954971">
            <a:off x="2087629" y="1740457"/>
            <a:ext cx="1645920" cy="1645920"/>
          </a:xfrm>
          <a:custGeom>
            <a:avLst/>
            <a:gdLst>
              <a:gd name="connsiteX0" fmla="*/ 1310380 w 2926081"/>
              <a:gd name="connsiteY0" fmla="*/ 0 h 2926080"/>
              <a:gd name="connsiteX1" fmla="*/ 1615702 w 2926081"/>
              <a:gd name="connsiteY1" fmla="*/ 0 h 2926080"/>
              <a:gd name="connsiteX2" fmla="*/ 1656192 w 2926081"/>
              <a:gd name="connsiteY2" fmla="*/ 249853 h 2926080"/>
              <a:gd name="connsiteX3" fmla="*/ 1659208 w 2926081"/>
              <a:gd name="connsiteY3" fmla="*/ 295401 h 2926080"/>
              <a:gd name="connsiteX4" fmla="*/ 1701901 w 2926081"/>
              <a:gd name="connsiteY4" fmla="*/ 301917 h 2926080"/>
              <a:gd name="connsiteX5" fmla="*/ 1876884 w 2926081"/>
              <a:gd name="connsiteY5" fmla="*/ 353888 h 2926080"/>
              <a:gd name="connsiteX6" fmla="*/ 1902361 w 2926081"/>
              <a:gd name="connsiteY6" fmla="*/ 315813 h 2926080"/>
              <a:gd name="connsiteX7" fmla="*/ 2062353 w 2926081"/>
              <a:gd name="connsiteY7" fmla="*/ 119680 h 2926080"/>
              <a:gd name="connsiteX8" fmla="*/ 2326769 w 2926081"/>
              <a:gd name="connsiteY8" fmla="*/ 272340 h 2926080"/>
              <a:gd name="connsiteX9" fmla="*/ 2236908 w 2926081"/>
              <a:gd name="connsiteY9" fmla="*/ 508965 h 2926080"/>
              <a:gd name="connsiteX10" fmla="*/ 2216401 w 2926081"/>
              <a:gd name="connsiteY10" fmla="*/ 550617 h 2926080"/>
              <a:gd name="connsiteX11" fmla="*/ 2238669 w 2926081"/>
              <a:gd name="connsiteY11" fmla="*/ 566853 h 2926080"/>
              <a:gd name="connsiteX12" fmla="*/ 2328297 w 2926081"/>
              <a:gd name="connsiteY12" fmla="*/ 653073 h 2926080"/>
              <a:gd name="connsiteX13" fmla="*/ 2375852 w 2926081"/>
              <a:gd name="connsiteY13" fmla="*/ 709488 h 2926080"/>
              <a:gd name="connsiteX14" fmla="*/ 2417116 w 2926081"/>
              <a:gd name="connsiteY14" fmla="*/ 689173 h 2926080"/>
              <a:gd name="connsiteX15" fmla="*/ 2653740 w 2926081"/>
              <a:gd name="connsiteY15" fmla="*/ 599312 h 2926080"/>
              <a:gd name="connsiteX16" fmla="*/ 2806401 w 2926081"/>
              <a:gd name="connsiteY16" fmla="*/ 863728 h 2926080"/>
              <a:gd name="connsiteX17" fmla="*/ 2610267 w 2926081"/>
              <a:gd name="connsiteY17" fmla="*/ 1023720 h 2926080"/>
              <a:gd name="connsiteX18" fmla="*/ 2572513 w 2926081"/>
              <a:gd name="connsiteY18" fmla="*/ 1048983 h 2926080"/>
              <a:gd name="connsiteX19" fmla="*/ 2584801 w 2926081"/>
              <a:gd name="connsiteY19" fmla="*/ 1079472 h 2926080"/>
              <a:gd name="connsiteX20" fmla="*/ 2631945 w 2926081"/>
              <a:gd name="connsiteY20" fmla="*/ 1266032 h 2926080"/>
              <a:gd name="connsiteX21" fmla="*/ 2632062 w 2926081"/>
              <a:gd name="connsiteY21" fmla="*/ 1266965 h 2926080"/>
              <a:gd name="connsiteX22" fmla="*/ 2676228 w 2926081"/>
              <a:gd name="connsiteY22" fmla="*/ 1269889 h 2926080"/>
              <a:gd name="connsiteX23" fmla="*/ 2926081 w 2926081"/>
              <a:gd name="connsiteY23" fmla="*/ 1310379 h 2926080"/>
              <a:gd name="connsiteX24" fmla="*/ 2926081 w 2926081"/>
              <a:gd name="connsiteY24" fmla="*/ 1615701 h 2926080"/>
              <a:gd name="connsiteX25" fmla="*/ 2676228 w 2926081"/>
              <a:gd name="connsiteY25" fmla="*/ 1656191 h 2926080"/>
              <a:gd name="connsiteX26" fmla="*/ 2631559 w 2926081"/>
              <a:gd name="connsiteY26" fmla="*/ 1659148 h 2926080"/>
              <a:gd name="connsiteX27" fmla="*/ 2629733 w 2926081"/>
              <a:gd name="connsiteY27" fmla="*/ 1672842 h 2926080"/>
              <a:gd name="connsiteX28" fmla="*/ 2584801 w 2926081"/>
              <a:gd name="connsiteY28" fmla="*/ 1846610 h 2926080"/>
              <a:gd name="connsiteX29" fmla="*/ 2571920 w 2926081"/>
              <a:gd name="connsiteY29" fmla="*/ 1876701 h 2926080"/>
              <a:gd name="connsiteX30" fmla="*/ 2610267 w 2926081"/>
              <a:gd name="connsiteY30" fmla="*/ 1902360 h 2926080"/>
              <a:gd name="connsiteX31" fmla="*/ 2806401 w 2926081"/>
              <a:gd name="connsiteY31" fmla="*/ 2062352 h 2926080"/>
              <a:gd name="connsiteX32" fmla="*/ 2653740 w 2926081"/>
              <a:gd name="connsiteY32" fmla="*/ 2326768 h 2926080"/>
              <a:gd name="connsiteX33" fmla="*/ 2417116 w 2926081"/>
              <a:gd name="connsiteY33" fmla="*/ 2236908 h 2926080"/>
              <a:gd name="connsiteX34" fmla="*/ 2374410 w 2926081"/>
              <a:gd name="connsiteY34" fmla="*/ 2215882 h 2926080"/>
              <a:gd name="connsiteX35" fmla="*/ 2311100 w 2926081"/>
              <a:gd name="connsiteY35" fmla="*/ 2290993 h 2926080"/>
              <a:gd name="connsiteX36" fmla="*/ 2216161 w 2926081"/>
              <a:gd name="connsiteY36" fmla="*/ 2374975 h 2926080"/>
              <a:gd name="connsiteX37" fmla="*/ 2236908 w 2926081"/>
              <a:gd name="connsiteY37" fmla="*/ 2417116 h 2926080"/>
              <a:gd name="connsiteX38" fmla="*/ 2326769 w 2926081"/>
              <a:gd name="connsiteY38" fmla="*/ 2653740 h 2926080"/>
              <a:gd name="connsiteX39" fmla="*/ 2062353 w 2926081"/>
              <a:gd name="connsiteY39" fmla="*/ 2806400 h 2926080"/>
              <a:gd name="connsiteX40" fmla="*/ 1902361 w 2926081"/>
              <a:gd name="connsiteY40" fmla="*/ 2610267 h 2926080"/>
              <a:gd name="connsiteX41" fmla="*/ 1877675 w 2926081"/>
              <a:gd name="connsiteY41" fmla="*/ 2573374 h 2926080"/>
              <a:gd name="connsiteX42" fmla="*/ 1873955 w 2926081"/>
              <a:gd name="connsiteY42" fmla="*/ 2575075 h 2926080"/>
              <a:gd name="connsiteX43" fmla="*/ 1701901 w 2926081"/>
              <a:gd name="connsiteY43" fmla="*/ 2624165 h 2926080"/>
              <a:gd name="connsiteX44" fmla="*/ 1659207 w 2926081"/>
              <a:gd name="connsiteY44" fmla="*/ 2630681 h 2926080"/>
              <a:gd name="connsiteX45" fmla="*/ 1656192 w 2926081"/>
              <a:gd name="connsiteY45" fmla="*/ 2676228 h 2926080"/>
              <a:gd name="connsiteX46" fmla="*/ 1615702 w 2926081"/>
              <a:gd name="connsiteY46" fmla="*/ 2926080 h 2926080"/>
              <a:gd name="connsiteX47" fmla="*/ 1310380 w 2926081"/>
              <a:gd name="connsiteY47" fmla="*/ 2926080 h 2926080"/>
              <a:gd name="connsiteX48" fmla="*/ 1269889 w 2926081"/>
              <a:gd name="connsiteY48" fmla="*/ 2676228 h 2926080"/>
              <a:gd name="connsiteX49" fmla="*/ 1266874 w 2926081"/>
              <a:gd name="connsiteY49" fmla="*/ 2630681 h 2926080"/>
              <a:gd name="connsiteX50" fmla="*/ 1224181 w 2926081"/>
              <a:gd name="connsiteY50" fmla="*/ 2624165 h 2926080"/>
              <a:gd name="connsiteX51" fmla="*/ 1049196 w 2926081"/>
              <a:gd name="connsiteY51" fmla="*/ 2572194 h 2926080"/>
              <a:gd name="connsiteX52" fmla="*/ 1023721 w 2926081"/>
              <a:gd name="connsiteY52" fmla="*/ 2610267 h 2926080"/>
              <a:gd name="connsiteX53" fmla="*/ 863729 w 2926081"/>
              <a:gd name="connsiteY53" fmla="*/ 2806400 h 2926080"/>
              <a:gd name="connsiteX54" fmla="*/ 599313 w 2926081"/>
              <a:gd name="connsiteY54" fmla="*/ 2653740 h 2926080"/>
              <a:gd name="connsiteX55" fmla="*/ 689173 w 2926081"/>
              <a:gd name="connsiteY55" fmla="*/ 2417116 h 2926080"/>
              <a:gd name="connsiteX56" fmla="*/ 709680 w 2926081"/>
              <a:gd name="connsiteY56" fmla="*/ 2375464 h 2926080"/>
              <a:gd name="connsiteX57" fmla="*/ 687414 w 2926081"/>
              <a:gd name="connsiteY57" fmla="*/ 2359229 h 2926080"/>
              <a:gd name="connsiteX58" fmla="*/ 597785 w 2926081"/>
              <a:gd name="connsiteY58" fmla="*/ 2273009 h 2926080"/>
              <a:gd name="connsiteX59" fmla="*/ 550229 w 2926081"/>
              <a:gd name="connsiteY59" fmla="*/ 2216592 h 2926080"/>
              <a:gd name="connsiteX60" fmla="*/ 508965 w 2926081"/>
              <a:gd name="connsiteY60" fmla="*/ 2236908 h 2926080"/>
              <a:gd name="connsiteX61" fmla="*/ 272341 w 2926081"/>
              <a:gd name="connsiteY61" fmla="*/ 2326768 h 2926080"/>
              <a:gd name="connsiteX62" fmla="*/ 119680 w 2926081"/>
              <a:gd name="connsiteY62" fmla="*/ 2062352 h 2926080"/>
              <a:gd name="connsiteX63" fmla="*/ 315814 w 2926081"/>
              <a:gd name="connsiteY63" fmla="*/ 1902360 h 2926080"/>
              <a:gd name="connsiteX64" fmla="*/ 353569 w 2926081"/>
              <a:gd name="connsiteY64" fmla="*/ 1877097 h 2926080"/>
              <a:gd name="connsiteX65" fmla="*/ 341281 w 2926081"/>
              <a:gd name="connsiteY65" fmla="*/ 1846610 h 2926080"/>
              <a:gd name="connsiteX66" fmla="*/ 294138 w 2926081"/>
              <a:gd name="connsiteY66" fmla="*/ 1660050 h 2926080"/>
              <a:gd name="connsiteX67" fmla="*/ 294021 w 2926081"/>
              <a:gd name="connsiteY67" fmla="*/ 1659115 h 2926080"/>
              <a:gd name="connsiteX68" fmla="*/ 249853 w 2926081"/>
              <a:gd name="connsiteY68" fmla="*/ 1656191 h 2926080"/>
              <a:gd name="connsiteX69" fmla="*/ 0 w 2926081"/>
              <a:gd name="connsiteY69" fmla="*/ 1615701 h 2926080"/>
              <a:gd name="connsiteX70" fmla="*/ 0 w 2926081"/>
              <a:gd name="connsiteY70" fmla="*/ 1310379 h 2926080"/>
              <a:gd name="connsiteX71" fmla="*/ 249853 w 2926081"/>
              <a:gd name="connsiteY71" fmla="*/ 1269889 h 2926080"/>
              <a:gd name="connsiteX72" fmla="*/ 294524 w 2926081"/>
              <a:gd name="connsiteY72" fmla="*/ 1266932 h 2926080"/>
              <a:gd name="connsiteX73" fmla="*/ 296350 w 2926081"/>
              <a:gd name="connsiteY73" fmla="*/ 1253240 h 2926080"/>
              <a:gd name="connsiteX74" fmla="*/ 341281 w 2926081"/>
              <a:gd name="connsiteY74" fmla="*/ 1079472 h 2926080"/>
              <a:gd name="connsiteX75" fmla="*/ 354163 w 2926081"/>
              <a:gd name="connsiteY75" fmla="*/ 1049380 h 2926080"/>
              <a:gd name="connsiteX76" fmla="*/ 315814 w 2926081"/>
              <a:gd name="connsiteY76" fmla="*/ 1023720 h 2926080"/>
              <a:gd name="connsiteX77" fmla="*/ 119680 w 2926081"/>
              <a:gd name="connsiteY77" fmla="*/ 863728 h 2926080"/>
              <a:gd name="connsiteX78" fmla="*/ 272341 w 2926081"/>
              <a:gd name="connsiteY78" fmla="*/ 599312 h 2926080"/>
              <a:gd name="connsiteX79" fmla="*/ 508965 w 2926081"/>
              <a:gd name="connsiteY79" fmla="*/ 689172 h 2926080"/>
              <a:gd name="connsiteX80" fmla="*/ 551673 w 2926081"/>
              <a:gd name="connsiteY80" fmla="*/ 710199 h 2926080"/>
              <a:gd name="connsiteX81" fmla="*/ 614982 w 2926081"/>
              <a:gd name="connsiteY81" fmla="*/ 635089 h 2926080"/>
              <a:gd name="connsiteX82" fmla="*/ 709921 w 2926081"/>
              <a:gd name="connsiteY82" fmla="*/ 551107 h 2926080"/>
              <a:gd name="connsiteX83" fmla="*/ 689173 w 2926081"/>
              <a:gd name="connsiteY83" fmla="*/ 508965 h 2926080"/>
              <a:gd name="connsiteX84" fmla="*/ 599313 w 2926081"/>
              <a:gd name="connsiteY84" fmla="*/ 272340 h 2926080"/>
              <a:gd name="connsiteX85" fmla="*/ 863729 w 2926081"/>
              <a:gd name="connsiteY85" fmla="*/ 119680 h 2926080"/>
              <a:gd name="connsiteX86" fmla="*/ 1023721 w 2926081"/>
              <a:gd name="connsiteY86" fmla="*/ 315813 h 2926080"/>
              <a:gd name="connsiteX87" fmla="*/ 1048408 w 2926081"/>
              <a:gd name="connsiteY87" fmla="*/ 352708 h 2926080"/>
              <a:gd name="connsiteX88" fmla="*/ 1052127 w 2926081"/>
              <a:gd name="connsiteY88" fmla="*/ 351007 h 2926080"/>
              <a:gd name="connsiteX89" fmla="*/ 1224181 w 2926081"/>
              <a:gd name="connsiteY89" fmla="*/ 301917 h 2926080"/>
              <a:gd name="connsiteX90" fmla="*/ 1266874 w 2926081"/>
              <a:gd name="connsiteY90" fmla="*/ 295402 h 2926080"/>
              <a:gd name="connsiteX91" fmla="*/ 1269889 w 2926081"/>
              <a:gd name="connsiteY91" fmla="*/ 249853 h 2926080"/>
              <a:gd name="connsiteX92" fmla="*/ 1310380 w 2926081"/>
              <a:gd name="connsiteY92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926081" h="2926080">
                <a:moveTo>
                  <a:pt x="1310380" y="0"/>
                </a:moveTo>
                <a:lnTo>
                  <a:pt x="1615702" y="0"/>
                </a:lnTo>
                <a:cubicBezTo>
                  <a:pt x="1630700" y="0"/>
                  <a:pt x="1644633" y="92107"/>
                  <a:pt x="1656192" y="249853"/>
                </a:cubicBezTo>
                <a:lnTo>
                  <a:pt x="1659208" y="295401"/>
                </a:lnTo>
                <a:lnTo>
                  <a:pt x="1701901" y="301917"/>
                </a:lnTo>
                <a:lnTo>
                  <a:pt x="1876884" y="353888"/>
                </a:lnTo>
                <a:lnTo>
                  <a:pt x="1902361" y="315813"/>
                </a:lnTo>
                <a:cubicBezTo>
                  <a:pt x="1991244" y="184981"/>
                  <a:pt x="2049364" y="112181"/>
                  <a:pt x="2062353" y="119680"/>
                </a:cubicBezTo>
                <a:lnTo>
                  <a:pt x="2326769" y="272340"/>
                </a:lnTo>
                <a:cubicBezTo>
                  <a:pt x="2339757" y="279840"/>
                  <a:pt x="2305771" y="366573"/>
                  <a:pt x="2236908" y="508965"/>
                </a:cubicBezTo>
                <a:lnTo>
                  <a:pt x="2216401" y="550617"/>
                </a:lnTo>
                <a:lnTo>
                  <a:pt x="2238669" y="566853"/>
                </a:lnTo>
                <a:cubicBezTo>
                  <a:pt x="2270028" y="594018"/>
                  <a:pt x="2299948" y="622801"/>
                  <a:pt x="2328297" y="653073"/>
                </a:cubicBezTo>
                <a:lnTo>
                  <a:pt x="2375852" y="709488"/>
                </a:lnTo>
                <a:lnTo>
                  <a:pt x="2417116" y="689173"/>
                </a:lnTo>
                <a:cubicBezTo>
                  <a:pt x="2559508" y="620310"/>
                  <a:pt x="2646241" y="586324"/>
                  <a:pt x="2653740" y="599312"/>
                </a:cubicBezTo>
                <a:lnTo>
                  <a:pt x="2806401" y="863728"/>
                </a:lnTo>
                <a:cubicBezTo>
                  <a:pt x="2813900" y="876717"/>
                  <a:pt x="2741100" y="934837"/>
                  <a:pt x="2610267" y="1023720"/>
                </a:cubicBezTo>
                <a:lnTo>
                  <a:pt x="2572513" y="1048983"/>
                </a:lnTo>
                <a:lnTo>
                  <a:pt x="2584801" y="1079472"/>
                </a:lnTo>
                <a:cubicBezTo>
                  <a:pt x="2605364" y="1139625"/>
                  <a:pt x="2621225" y="1201958"/>
                  <a:pt x="2631945" y="1266032"/>
                </a:cubicBezTo>
                <a:lnTo>
                  <a:pt x="2632062" y="1266965"/>
                </a:lnTo>
                <a:lnTo>
                  <a:pt x="2676228" y="1269889"/>
                </a:lnTo>
                <a:cubicBezTo>
                  <a:pt x="2833974" y="1281448"/>
                  <a:pt x="2926081" y="1295382"/>
                  <a:pt x="2926081" y="1310379"/>
                </a:cubicBezTo>
                <a:lnTo>
                  <a:pt x="2926081" y="1615701"/>
                </a:lnTo>
                <a:cubicBezTo>
                  <a:pt x="2926081" y="1630699"/>
                  <a:pt x="2833974" y="1644633"/>
                  <a:pt x="2676228" y="1656191"/>
                </a:cubicBezTo>
                <a:lnTo>
                  <a:pt x="2631559" y="1659148"/>
                </a:lnTo>
                <a:lnTo>
                  <a:pt x="2629733" y="1672842"/>
                </a:lnTo>
                <a:cubicBezTo>
                  <a:pt x="2619089" y="1732426"/>
                  <a:pt x="2603994" y="1790468"/>
                  <a:pt x="2584801" y="1846610"/>
                </a:cubicBezTo>
                <a:lnTo>
                  <a:pt x="2571920" y="1876701"/>
                </a:lnTo>
                <a:lnTo>
                  <a:pt x="2610267" y="1902360"/>
                </a:lnTo>
                <a:cubicBezTo>
                  <a:pt x="2741100" y="1991243"/>
                  <a:pt x="2813900" y="2049363"/>
                  <a:pt x="2806401" y="2062352"/>
                </a:cubicBezTo>
                <a:lnTo>
                  <a:pt x="2653740" y="2326768"/>
                </a:lnTo>
                <a:cubicBezTo>
                  <a:pt x="2646241" y="2339757"/>
                  <a:pt x="2559508" y="2305770"/>
                  <a:pt x="2417116" y="2236908"/>
                </a:cubicBezTo>
                <a:lnTo>
                  <a:pt x="2374410" y="2215882"/>
                </a:lnTo>
                <a:lnTo>
                  <a:pt x="2311100" y="2290993"/>
                </a:lnTo>
                <a:lnTo>
                  <a:pt x="2216161" y="2374975"/>
                </a:lnTo>
                <a:lnTo>
                  <a:pt x="2236908" y="2417116"/>
                </a:lnTo>
                <a:cubicBezTo>
                  <a:pt x="2305771" y="2559507"/>
                  <a:pt x="2339757" y="2646241"/>
                  <a:pt x="2326769" y="2653740"/>
                </a:cubicBezTo>
                <a:lnTo>
                  <a:pt x="2062353" y="2806400"/>
                </a:lnTo>
                <a:cubicBezTo>
                  <a:pt x="2049364" y="2813899"/>
                  <a:pt x="1991244" y="2741099"/>
                  <a:pt x="1902361" y="2610267"/>
                </a:cubicBezTo>
                <a:lnTo>
                  <a:pt x="1877675" y="2573374"/>
                </a:lnTo>
                <a:lnTo>
                  <a:pt x="1873955" y="2575075"/>
                </a:lnTo>
                <a:cubicBezTo>
                  <a:pt x="1818442" y="2595595"/>
                  <a:pt x="1760972" y="2612078"/>
                  <a:pt x="1701901" y="2624165"/>
                </a:cubicBezTo>
                <a:lnTo>
                  <a:pt x="1659207" y="2630681"/>
                </a:lnTo>
                <a:lnTo>
                  <a:pt x="1656192" y="2676228"/>
                </a:lnTo>
                <a:cubicBezTo>
                  <a:pt x="1644633" y="2833974"/>
                  <a:pt x="1630700" y="2926080"/>
                  <a:pt x="1615702" y="2926080"/>
                </a:cubicBezTo>
                <a:lnTo>
                  <a:pt x="1310380" y="2926080"/>
                </a:lnTo>
                <a:cubicBezTo>
                  <a:pt x="1295382" y="2926080"/>
                  <a:pt x="1281448" y="2833974"/>
                  <a:pt x="1269889" y="2676228"/>
                </a:cubicBezTo>
                <a:lnTo>
                  <a:pt x="1266874" y="2630681"/>
                </a:lnTo>
                <a:lnTo>
                  <a:pt x="1224181" y="2624165"/>
                </a:lnTo>
                <a:lnTo>
                  <a:pt x="1049196" y="2572194"/>
                </a:lnTo>
                <a:lnTo>
                  <a:pt x="1023721" y="2610267"/>
                </a:lnTo>
                <a:cubicBezTo>
                  <a:pt x="934838" y="2741099"/>
                  <a:pt x="876717" y="2813899"/>
                  <a:pt x="863729" y="2806400"/>
                </a:cubicBezTo>
                <a:lnTo>
                  <a:pt x="599313" y="2653740"/>
                </a:lnTo>
                <a:cubicBezTo>
                  <a:pt x="586324" y="2646241"/>
                  <a:pt x="620311" y="2559507"/>
                  <a:pt x="689173" y="2417116"/>
                </a:cubicBezTo>
                <a:lnTo>
                  <a:pt x="709680" y="2375464"/>
                </a:lnTo>
                <a:lnTo>
                  <a:pt x="687414" y="2359229"/>
                </a:lnTo>
                <a:cubicBezTo>
                  <a:pt x="656054" y="2332064"/>
                  <a:pt x="626135" y="2303281"/>
                  <a:pt x="597785" y="2273009"/>
                </a:cubicBezTo>
                <a:lnTo>
                  <a:pt x="550229" y="2216592"/>
                </a:lnTo>
                <a:lnTo>
                  <a:pt x="508965" y="2236908"/>
                </a:lnTo>
                <a:cubicBezTo>
                  <a:pt x="366574" y="2305771"/>
                  <a:pt x="279840" y="2339757"/>
                  <a:pt x="272341" y="2326768"/>
                </a:cubicBezTo>
                <a:lnTo>
                  <a:pt x="119680" y="2062352"/>
                </a:lnTo>
                <a:cubicBezTo>
                  <a:pt x="112181" y="2049363"/>
                  <a:pt x="184981" y="1991243"/>
                  <a:pt x="315814" y="1902360"/>
                </a:cubicBezTo>
                <a:lnTo>
                  <a:pt x="353569" y="1877097"/>
                </a:lnTo>
                <a:lnTo>
                  <a:pt x="341281" y="1846610"/>
                </a:lnTo>
                <a:cubicBezTo>
                  <a:pt x="320718" y="1786457"/>
                  <a:pt x="304858" y="1724125"/>
                  <a:pt x="294138" y="1660050"/>
                </a:cubicBezTo>
                <a:lnTo>
                  <a:pt x="294021" y="1659115"/>
                </a:lnTo>
                <a:lnTo>
                  <a:pt x="249853" y="1656191"/>
                </a:lnTo>
                <a:cubicBezTo>
                  <a:pt x="92107" y="1644633"/>
                  <a:pt x="0" y="1630699"/>
                  <a:pt x="0" y="1615701"/>
                </a:cubicBezTo>
                <a:lnTo>
                  <a:pt x="0" y="1310379"/>
                </a:lnTo>
                <a:cubicBezTo>
                  <a:pt x="0" y="1295382"/>
                  <a:pt x="92107" y="1281448"/>
                  <a:pt x="249853" y="1269889"/>
                </a:cubicBezTo>
                <a:lnTo>
                  <a:pt x="294524" y="1266932"/>
                </a:lnTo>
                <a:lnTo>
                  <a:pt x="296350" y="1253240"/>
                </a:lnTo>
                <a:cubicBezTo>
                  <a:pt x="306993" y="1193656"/>
                  <a:pt x="322089" y="1135615"/>
                  <a:pt x="341281" y="1079472"/>
                </a:cubicBezTo>
                <a:lnTo>
                  <a:pt x="354163" y="1049380"/>
                </a:lnTo>
                <a:lnTo>
                  <a:pt x="315814" y="1023720"/>
                </a:lnTo>
                <a:cubicBezTo>
                  <a:pt x="184981" y="934837"/>
                  <a:pt x="112181" y="876717"/>
                  <a:pt x="119680" y="863728"/>
                </a:cubicBezTo>
                <a:lnTo>
                  <a:pt x="272341" y="599312"/>
                </a:lnTo>
                <a:cubicBezTo>
                  <a:pt x="279840" y="586324"/>
                  <a:pt x="366574" y="620310"/>
                  <a:pt x="508965" y="689172"/>
                </a:cubicBezTo>
                <a:lnTo>
                  <a:pt x="551673" y="710199"/>
                </a:lnTo>
                <a:lnTo>
                  <a:pt x="614982" y="635089"/>
                </a:lnTo>
                <a:lnTo>
                  <a:pt x="709921" y="551107"/>
                </a:lnTo>
                <a:lnTo>
                  <a:pt x="689173" y="508965"/>
                </a:lnTo>
                <a:cubicBezTo>
                  <a:pt x="620311" y="366573"/>
                  <a:pt x="586324" y="279840"/>
                  <a:pt x="599313" y="272340"/>
                </a:cubicBezTo>
                <a:lnTo>
                  <a:pt x="863729" y="119680"/>
                </a:lnTo>
                <a:cubicBezTo>
                  <a:pt x="876717" y="112181"/>
                  <a:pt x="934838" y="184981"/>
                  <a:pt x="1023721" y="315813"/>
                </a:cubicBezTo>
                <a:lnTo>
                  <a:pt x="1048408" y="352708"/>
                </a:lnTo>
                <a:lnTo>
                  <a:pt x="1052127" y="351007"/>
                </a:lnTo>
                <a:cubicBezTo>
                  <a:pt x="1107640" y="330487"/>
                  <a:pt x="1165110" y="314005"/>
                  <a:pt x="1224181" y="301917"/>
                </a:cubicBezTo>
                <a:lnTo>
                  <a:pt x="1266874" y="295402"/>
                </a:lnTo>
                <a:lnTo>
                  <a:pt x="1269889" y="249853"/>
                </a:lnTo>
                <a:cubicBezTo>
                  <a:pt x="1281448" y="92107"/>
                  <a:pt x="1295382" y="0"/>
                  <a:pt x="13103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23">
            <a:extLst>
              <a:ext uri="{FF2B5EF4-FFF2-40B4-BE49-F238E27FC236}">
                <a16:creationId xmlns:a16="http://schemas.microsoft.com/office/drawing/2014/main" id="{96C7A455-B7E7-45F4-99CA-A897204FDE64}"/>
              </a:ext>
            </a:extLst>
          </p:cNvPr>
          <p:cNvSpPr/>
          <p:nvPr/>
        </p:nvSpPr>
        <p:spPr>
          <a:xfrm>
            <a:off x="2476136" y="2128964"/>
            <a:ext cx="868906" cy="868906"/>
          </a:xfrm>
          <a:prstGeom prst="ellipse">
            <a:avLst/>
          </a:prstGeom>
          <a:gradFill flip="none" rotWithShape="1">
            <a:gsLst>
              <a:gs pos="0">
                <a:srgbClr val="F3B71B"/>
              </a:gs>
              <a:gs pos="100000">
                <a:srgbClr val="F8D40C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85A80BF0-4C0E-429C-B78E-97115FA98077}"/>
              </a:ext>
            </a:extLst>
          </p:cNvPr>
          <p:cNvSpPr/>
          <p:nvPr/>
        </p:nvSpPr>
        <p:spPr>
          <a:xfrm>
            <a:off x="2556902" y="2209730"/>
            <a:ext cx="707374" cy="7073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31">
            <a:extLst>
              <a:ext uri="{FF2B5EF4-FFF2-40B4-BE49-F238E27FC236}">
                <a16:creationId xmlns:a16="http://schemas.microsoft.com/office/drawing/2014/main" id="{1D5291FF-3D54-47D5-937A-6AB3B91D0B30}"/>
              </a:ext>
            </a:extLst>
          </p:cNvPr>
          <p:cNvSpPr/>
          <p:nvPr/>
        </p:nvSpPr>
        <p:spPr>
          <a:xfrm>
            <a:off x="3657706" y="1752680"/>
            <a:ext cx="1645920" cy="1645920"/>
          </a:xfrm>
          <a:custGeom>
            <a:avLst/>
            <a:gdLst>
              <a:gd name="connsiteX0" fmla="*/ 1310380 w 2926081"/>
              <a:gd name="connsiteY0" fmla="*/ 0 h 2926080"/>
              <a:gd name="connsiteX1" fmla="*/ 1615702 w 2926081"/>
              <a:gd name="connsiteY1" fmla="*/ 0 h 2926080"/>
              <a:gd name="connsiteX2" fmla="*/ 1656192 w 2926081"/>
              <a:gd name="connsiteY2" fmla="*/ 249853 h 2926080"/>
              <a:gd name="connsiteX3" fmla="*/ 1659208 w 2926081"/>
              <a:gd name="connsiteY3" fmla="*/ 295401 h 2926080"/>
              <a:gd name="connsiteX4" fmla="*/ 1701901 w 2926081"/>
              <a:gd name="connsiteY4" fmla="*/ 301917 h 2926080"/>
              <a:gd name="connsiteX5" fmla="*/ 1876884 w 2926081"/>
              <a:gd name="connsiteY5" fmla="*/ 353888 h 2926080"/>
              <a:gd name="connsiteX6" fmla="*/ 1902361 w 2926081"/>
              <a:gd name="connsiteY6" fmla="*/ 315813 h 2926080"/>
              <a:gd name="connsiteX7" fmla="*/ 2062353 w 2926081"/>
              <a:gd name="connsiteY7" fmla="*/ 119680 h 2926080"/>
              <a:gd name="connsiteX8" fmla="*/ 2326769 w 2926081"/>
              <a:gd name="connsiteY8" fmla="*/ 272340 h 2926080"/>
              <a:gd name="connsiteX9" fmla="*/ 2236908 w 2926081"/>
              <a:gd name="connsiteY9" fmla="*/ 508965 h 2926080"/>
              <a:gd name="connsiteX10" fmla="*/ 2216401 w 2926081"/>
              <a:gd name="connsiteY10" fmla="*/ 550617 h 2926080"/>
              <a:gd name="connsiteX11" fmla="*/ 2238669 w 2926081"/>
              <a:gd name="connsiteY11" fmla="*/ 566853 h 2926080"/>
              <a:gd name="connsiteX12" fmla="*/ 2328297 w 2926081"/>
              <a:gd name="connsiteY12" fmla="*/ 653073 h 2926080"/>
              <a:gd name="connsiteX13" fmla="*/ 2375852 w 2926081"/>
              <a:gd name="connsiteY13" fmla="*/ 709488 h 2926080"/>
              <a:gd name="connsiteX14" fmla="*/ 2417116 w 2926081"/>
              <a:gd name="connsiteY14" fmla="*/ 689173 h 2926080"/>
              <a:gd name="connsiteX15" fmla="*/ 2653740 w 2926081"/>
              <a:gd name="connsiteY15" fmla="*/ 599312 h 2926080"/>
              <a:gd name="connsiteX16" fmla="*/ 2806401 w 2926081"/>
              <a:gd name="connsiteY16" fmla="*/ 863728 h 2926080"/>
              <a:gd name="connsiteX17" fmla="*/ 2610267 w 2926081"/>
              <a:gd name="connsiteY17" fmla="*/ 1023720 h 2926080"/>
              <a:gd name="connsiteX18" fmla="*/ 2572513 w 2926081"/>
              <a:gd name="connsiteY18" fmla="*/ 1048983 h 2926080"/>
              <a:gd name="connsiteX19" fmla="*/ 2584801 w 2926081"/>
              <a:gd name="connsiteY19" fmla="*/ 1079472 h 2926080"/>
              <a:gd name="connsiteX20" fmla="*/ 2631945 w 2926081"/>
              <a:gd name="connsiteY20" fmla="*/ 1266032 h 2926080"/>
              <a:gd name="connsiteX21" fmla="*/ 2632062 w 2926081"/>
              <a:gd name="connsiteY21" fmla="*/ 1266965 h 2926080"/>
              <a:gd name="connsiteX22" fmla="*/ 2676228 w 2926081"/>
              <a:gd name="connsiteY22" fmla="*/ 1269889 h 2926080"/>
              <a:gd name="connsiteX23" fmla="*/ 2926081 w 2926081"/>
              <a:gd name="connsiteY23" fmla="*/ 1310379 h 2926080"/>
              <a:gd name="connsiteX24" fmla="*/ 2926081 w 2926081"/>
              <a:gd name="connsiteY24" fmla="*/ 1615701 h 2926080"/>
              <a:gd name="connsiteX25" fmla="*/ 2676228 w 2926081"/>
              <a:gd name="connsiteY25" fmla="*/ 1656191 h 2926080"/>
              <a:gd name="connsiteX26" fmla="*/ 2631559 w 2926081"/>
              <a:gd name="connsiteY26" fmla="*/ 1659148 h 2926080"/>
              <a:gd name="connsiteX27" fmla="*/ 2629733 w 2926081"/>
              <a:gd name="connsiteY27" fmla="*/ 1672842 h 2926080"/>
              <a:gd name="connsiteX28" fmla="*/ 2584801 w 2926081"/>
              <a:gd name="connsiteY28" fmla="*/ 1846610 h 2926080"/>
              <a:gd name="connsiteX29" fmla="*/ 2571920 w 2926081"/>
              <a:gd name="connsiteY29" fmla="*/ 1876701 h 2926080"/>
              <a:gd name="connsiteX30" fmla="*/ 2610267 w 2926081"/>
              <a:gd name="connsiteY30" fmla="*/ 1902360 h 2926080"/>
              <a:gd name="connsiteX31" fmla="*/ 2806401 w 2926081"/>
              <a:gd name="connsiteY31" fmla="*/ 2062352 h 2926080"/>
              <a:gd name="connsiteX32" fmla="*/ 2653740 w 2926081"/>
              <a:gd name="connsiteY32" fmla="*/ 2326768 h 2926080"/>
              <a:gd name="connsiteX33" fmla="*/ 2417116 w 2926081"/>
              <a:gd name="connsiteY33" fmla="*/ 2236908 h 2926080"/>
              <a:gd name="connsiteX34" fmla="*/ 2374410 w 2926081"/>
              <a:gd name="connsiteY34" fmla="*/ 2215882 h 2926080"/>
              <a:gd name="connsiteX35" fmla="*/ 2311100 w 2926081"/>
              <a:gd name="connsiteY35" fmla="*/ 2290993 h 2926080"/>
              <a:gd name="connsiteX36" fmla="*/ 2216161 w 2926081"/>
              <a:gd name="connsiteY36" fmla="*/ 2374975 h 2926080"/>
              <a:gd name="connsiteX37" fmla="*/ 2236908 w 2926081"/>
              <a:gd name="connsiteY37" fmla="*/ 2417116 h 2926080"/>
              <a:gd name="connsiteX38" fmla="*/ 2326769 w 2926081"/>
              <a:gd name="connsiteY38" fmla="*/ 2653740 h 2926080"/>
              <a:gd name="connsiteX39" fmla="*/ 2062353 w 2926081"/>
              <a:gd name="connsiteY39" fmla="*/ 2806400 h 2926080"/>
              <a:gd name="connsiteX40" fmla="*/ 1902361 w 2926081"/>
              <a:gd name="connsiteY40" fmla="*/ 2610267 h 2926080"/>
              <a:gd name="connsiteX41" fmla="*/ 1877675 w 2926081"/>
              <a:gd name="connsiteY41" fmla="*/ 2573374 h 2926080"/>
              <a:gd name="connsiteX42" fmla="*/ 1873955 w 2926081"/>
              <a:gd name="connsiteY42" fmla="*/ 2575075 h 2926080"/>
              <a:gd name="connsiteX43" fmla="*/ 1701901 w 2926081"/>
              <a:gd name="connsiteY43" fmla="*/ 2624165 h 2926080"/>
              <a:gd name="connsiteX44" fmla="*/ 1659207 w 2926081"/>
              <a:gd name="connsiteY44" fmla="*/ 2630681 h 2926080"/>
              <a:gd name="connsiteX45" fmla="*/ 1656192 w 2926081"/>
              <a:gd name="connsiteY45" fmla="*/ 2676228 h 2926080"/>
              <a:gd name="connsiteX46" fmla="*/ 1615702 w 2926081"/>
              <a:gd name="connsiteY46" fmla="*/ 2926080 h 2926080"/>
              <a:gd name="connsiteX47" fmla="*/ 1310380 w 2926081"/>
              <a:gd name="connsiteY47" fmla="*/ 2926080 h 2926080"/>
              <a:gd name="connsiteX48" fmla="*/ 1269889 w 2926081"/>
              <a:gd name="connsiteY48" fmla="*/ 2676228 h 2926080"/>
              <a:gd name="connsiteX49" fmla="*/ 1266874 w 2926081"/>
              <a:gd name="connsiteY49" fmla="*/ 2630681 h 2926080"/>
              <a:gd name="connsiteX50" fmla="*/ 1224181 w 2926081"/>
              <a:gd name="connsiteY50" fmla="*/ 2624165 h 2926080"/>
              <a:gd name="connsiteX51" fmla="*/ 1049196 w 2926081"/>
              <a:gd name="connsiteY51" fmla="*/ 2572194 h 2926080"/>
              <a:gd name="connsiteX52" fmla="*/ 1023721 w 2926081"/>
              <a:gd name="connsiteY52" fmla="*/ 2610267 h 2926080"/>
              <a:gd name="connsiteX53" fmla="*/ 863729 w 2926081"/>
              <a:gd name="connsiteY53" fmla="*/ 2806400 h 2926080"/>
              <a:gd name="connsiteX54" fmla="*/ 599313 w 2926081"/>
              <a:gd name="connsiteY54" fmla="*/ 2653740 h 2926080"/>
              <a:gd name="connsiteX55" fmla="*/ 689173 w 2926081"/>
              <a:gd name="connsiteY55" fmla="*/ 2417116 h 2926080"/>
              <a:gd name="connsiteX56" fmla="*/ 709680 w 2926081"/>
              <a:gd name="connsiteY56" fmla="*/ 2375464 h 2926080"/>
              <a:gd name="connsiteX57" fmla="*/ 687414 w 2926081"/>
              <a:gd name="connsiteY57" fmla="*/ 2359229 h 2926080"/>
              <a:gd name="connsiteX58" fmla="*/ 597785 w 2926081"/>
              <a:gd name="connsiteY58" fmla="*/ 2273009 h 2926080"/>
              <a:gd name="connsiteX59" fmla="*/ 550229 w 2926081"/>
              <a:gd name="connsiteY59" fmla="*/ 2216592 h 2926080"/>
              <a:gd name="connsiteX60" fmla="*/ 508965 w 2926081"/>
              <a:gd name="connsiteY60" fmla="*/ 2236908 h 2926080"/>
              <a:gd name="connsiteX61" fmla="*/ 272341 w 2926081"/>
              <a:gd name="connsiteY61" fmla="*/ 2326768 h 2926080"/>
              <a:gd name="connsiteX62" fmla="*/ 119680 w 2926081"/>
              <a:gd name="connsiteY62" fmla="*/ 2062352 h 2926080"/>
              <a:gd name="connsiteX63" fmla="*/ 315814 w 2926081"/>
              <a:gd name="connsiteY63" fmla="*/ 1902360 h 2926080"/>
              <a:gd name="connsiteX64" fmla="*/ 353569 w 2926081"/>
              <a:gd name="connsiteY64" fmla="*/ 1877097 h 2926080"/>
              <a:gd name="connsiteX65" fmla="*/ 341281 w 2926081"/>
              <a:gd name="connsiteY65" fmla="*/ 1846610 h 2926080"/>
              <a:gd name="connsiteX66" fmla="*/ 294138 w 2926081"/>
              <a:gd name="connsiteY66" fmla="*/ 1660050 h 2926080"/>
              <a:gd name="connsiteX67" fmla="*/ 294021 w 2926081"/>
              <a:gd name="connsiteY67" fmla="*/ 1659115 h 2926080"/>
              <a:gd name="connsiteX68" fmla="*/ 249853 w 2926081"/>
              <a:gd name="connsiteY68" fmla="*/ 1656191 h 2926080"/>
              <a:gd name="connsiteX69" fmla="*/ 0 w 2926081"/>
              <a:gd name="connsiteY69" fmla="*/ 1615701 h 2926080"/>
              <a:gd name="connsiteX70" fmla="*/ 0 w 2926081"/>
              <a:gd name="connsiteY70" fmla="*/ 1310379 h 2926080"/>
              <a:gd name="connsiteX71" fmla="*/ 249853 w 2926081"/>
              <a:gd name="connsiteY71" fmla="*/ 1269889 h 2926080"/>
              <a:gd name="connsiteX72" fmla="*/ 294524 w 2926081"/>
              <a:gd name="connsiteY72" fmla="*/ 1266932 h 2926080"/>
              <a:gd name="connsiteX73" fmla="*/ 296350 w 2926081"/>
              <a:gd name="connsiteY73" fmla="*/ 1253240 h 2926080"/>
              <a:gd name="connsiteX74" fmla="*/ 341281 w 2926081"/>
              <a:gd name="connsiteY74" fmla="*/ 1079472 h 2926080"/>
              <a:gd name="connsiteX75" fmla="*/ 354163 w 2926081"/>
              <a:gd name="connsiteY75" fmla="*/ 1049380 h 2926080"/>
              <a:gd name="connsiteX76" fmla="*/ 315814 w 2926081"/>
              <a:gd name="connsiteY76" fmla="*/ 1023720 h 2926080"/>
              <a:gd name="connsiteX77" fmla="*/ 119680 w 2926081"/>
              <a:gd name="connsiteY77" fmla="*/ 863728 h 2926080"/>
              <a:gd name="connsiteX78" fmla="*/ 272341 w 2926081"/>
              <a:gd name="connsiteY78" fmla="*/ 599312 h 2926080"/>
              <a:gd name="connsiteX79" fmla="*/ 508965 w 2926081"/>
              <a:gd name="connsiteY79" fmla="*/ 689172 h 2926080"/>
              <a:gd name="connsiteX80" fmla="*/ 551673 w 2926081"/>
              <a:gd name="connsiteY80" fmla="*/ 710199 h 2926080"/>
              <a:gd name="connsiteX81" fmla="*/ 614982 w 2926081"/>
              <a:gd name="connsiteY81" fmla="*/ 635089 h 2926080"/>
              <a:gd name="connsiteX82" fmla="*/ 709921 w 2926081"/>
              <a:gd name="connsiteY82" fmla="*/ 551107 h 2926080"/>
              <a:gd name="connsiteX83" fmla="*/ 689173 w 2926081"/>
              <a:gd name="connsiteY83" fmla="*/ 508965 h 2926080"/>
              <a:gd name="connsiteX84" fmla="*/ 599313 w 2926081"/>
              <a:gd name="connsiteY84" fmla="*/ 272340 h 2926080"/>
              <a:gd name="connsiteX85" fmla="*/ 863729 w 2926081"/>
              <a:gd name="connsiteY85" fmla="*/ 119680 h 2926080"/>
              <a:gd name="connsiteX86" fmla="*/ 1023721 w 2926081"/>
              <a:gd name="connsiteY86" fmla="*/ 315813 h 2926080"/>
              <a:gd name="connsiteX87" fmla="*/ 1048408 w 2926081"/>
              <a:gd name="connsiteY87" fmla="*/ 352708 h 2926080"/>
              <a:gd name="connsiteX88" fmla="*/ 1052127 w 2926081"/>
              <a:gd name="connsiteY88" fmla="*/ 351007 h 2926080"/>
              <a:gd name="connsiteX89" fmla="*/ 1224181 w 2926081"/>
              <a:gd name="connsiteY89" fmla="*/ 301917 h 2926080"/>
              <a:gd name="connsiteX90" fmla="*/ 1266874 w 2926081"/>
              <a:gd name="connsiteY90" fmla="*/ 295402 h 2926080"/>
              <a:gd name="connsiteX91" fmla="*/ 1269889 w 2926081"/>
              <a:gd name="connsiteY91" fmla="*/ 249853 h 2926080"/>
              <a:gd name="connsiteX92" fmla="*/ 1310380 w 2926081"/>
              <a:gd name="connsiteY92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926081" h="2926080">
                <a:moveTo>
                  <a:pt x="1310380" y="0"/>
                </a:moveTo>
                <a:lnTo>
                  <a:pt x="1615702" y="0"/>
                </a:lnTo>
                <a:cubicBezTo>
                  <a:pt x="1630700" y="0"/>
                  <a:pt x="1644633" y="92107"/>
                  <a:pt x="1656192" y="249853"/>
                </a:cubicBezTo>
                <a:lnTo>
                  <a:pt x="1659208" y="295401"/>
                </a:lnTo>
                <a:lnTo>
                  <a:pt x="1701901" y="301917"/>
                </a:lnTo>
                <a:lnTo>
                  <a:pt x="1876884" y="353888"/>
                </a:lnTo>
                <a:lnTo>
                  <a:pt x="1902361" y="315813"/>
                </a:lnTo>
                <a:cubicBezTo>
                  <a:pt x="1991244" y="184981"/>
                  <a:pt x="2049364" y="112181"/>
                  <a:pt x="2062353" y="119680"/>
                </a:cubicBezTo>
                <a:lnTo>
                  <a:pt x="2326769" y="272340"/>
                </a:lnTo>
                <a:cubicBezTo>
                  <a:pt x="2339757" y="279840"/>
                  <a:pt x="2305771" y="366573"/>
                  <a:pt x="2236908" y="508965"/>
                </a:cubicBezTo>
                <a:lnTo>
                  <a:pt x="2216401" y="550617"/>
                </a:lnTo>
                <a:lnTo>
                  <a:pt x="2238669" y="566853"/>
                </a:lnTo>
                <a:cubicBezTo>
                  <a:pt x="2270028" y="594018"/>
                  <a:pt x="2299948" y="622801"/>
                  <a:pt x="2328297" y="653073"/>
                </a:cubicBezTo>
                <a:lnTo>
                  <a:pt x="2375852" y="709488"/>
                </a:lnTo>
                <a:lnTo>
                  <a:pt x="2417116" y="689173"/>
                </a:lnTo>
                <a:cubicBezTo>
                  <a:pt x="2559508" y="620310"/>
                  <a:pt x="2646241" y="586324"/>
                  <a:pt x="2653740" y="599312"/>
                </a:cubicBezTo>
                <a:lnTo>
                  <a:pt x="2806401" y="863728"/>
                </a:lnTo>
                <a:cubicBezTo>
                  <a:pt x="2813900" y="876717"/>
                  <a:pt x="2741100" y="934837"/>
                  <a:pt x="2610267" y="1023720"/>
                </a:cubicBezTo>
                <a:lnTo>
                  <a:pt x="2572513" y="1048983"/>
                </a:lnTo>
                <a:lnTo>
                  <a:pt x="2584801" y="1079472"/>
                </a:lnTo>
                <a:cubicBezTo>
                  <a:pt x="2605364" y="1139625"/>
                  <a:pt x="2621225" y="1201958"/>
                  <a:pt x="2631945" y="1266032"/>
                </a:cubicBezTo>
                <a:lnTo>
                  <a:pt x="2632062" y="1266965"/>
                </a:lnTo>
                <a:lnTo>
                  <a:pt x="2676228" y="1269889"/>
                </a:lnTo>
                <a:cubicBezTo>
                  <a:pt x="2833974" y="1281448"/>
                  <a:pt x="2926081" y="1295382"/>
                  <a:pt x="2926081" y="1310379"/>
                </a:cubicBezTo>
                <a:lnTo>
                  <a:pt x="2926081" y="1615701"/>
                </a:lnTo>
                <a:cubicBezTo>
                  <a:pt x="2926081" y="1630699"/>
                  <a:pt x="2833974" y="1644633"/>
                  <a:pt x="2676228" y="1656191"/>
                </a:cubicBezTo>
                <a:lnTo>
                  <a:pt x="2631559" y="1659148"/>
                </a:lnTo>
                <a:lnTo>
                  <a:pt x="2629733" y="1672842"/>
                </a:lnTo>
                <a:cubicBezTo>
                  <a:pt x="2619089" y="1732426"/>
                  <a:pt x="2603994" y="1790468"/>
                  <a:pt x="2584801" y="1846610"/>
                </a:cubicBezTo>
                <a:lnTo>
                  <a:pt x="2571920" y="1876701"/>
                </a:lnTo>
                <a:lnTo>
                  <a:pt x="2610267" y="1902360"/>
                </a:lnTo>
                <a:cubicBezTo>
                  <a:pt x="2741100" y="1991243"/>
                  <a:pt x="2813900" y="2049363"/>
                  <a:pt x="2806401" y="2062352"/>
                </a:cubicBezTo>
                <a:lnTo>
                  <a:pt x="2653740" y="2326768"/>
                </a:lnTo>
                <a:cubicBezTo>
                  <a:pt x="2646241" y="2339757"/>
                  <a:pt x="2559508" y="2305770"/>
                  <a:pt x="2417116" y="2236908"/>
                </a:cubicBezTo>
                <a:lnTo>
                  <a:pt x="2374410" y="2215882"/>
                </a:lnTo>
                <a:lnTo>
                  <a:pt x="2311100" y="2290993"/>
                </a:lnTo>
                <a:lnTo>
                  <a:pt x="2216161" y="2374975"/>
                </a:lnTo>
                <a:lnTo>
                  <a:pt x="2236908" y="2417116"/>
                </a:lnTo>
                <a:cubicBezTo>
                  <a:pt x="2305771" y="2559507"/>
                  <a:pt x="2339757" y="2646241"/>
                  <a:pt x="2326769" y="2653740"/>
                </a:cubicBezTo>
                <a:lnTo>
                  <a:pt x="2062353" y="2806400"/>
                </a:lnTo>
                <a:cubicBezTo>
                  <a:pt x="2049364" y="2813899"/>
                  <a:pt x="1991244" y="2741099"/>
                  <a:pt x="1902361" y="2610267"/>
                </a:cubicBezTo>
                <a:lnTo>
                  <a:pt x="1877675" y="2573374"/>
                </a:lnTo>
                <a:lnTo>
                  <a:pt x="1873955" y="2575075"/>
                </a:lnTo>
                <a:cubicBezTo>
                  <a:pt x="1818442" y="2595595"/>
                  <a:pt x="1760972" y="2612078"/>
                  <a:pt x="1701901" y="2624165"/>
                </a:cubicBezTo>
                <a:lnTo>
                  <a:pt x="1659207" y="2630681"/>
                </a:lnTo>
                <a:lnTo>
                  <a:pt x="1656192" y="2676228"/>
                </a:lnTo>
                <a:cubicBezTo>
                  <a:pt x="1644633" y="2833974"/>
                  <a:pt x="1630700" y="2926080"/>
                  <a:pt x="1615702" y="2926080"/>
                </a:cubicBezTo>
                <a:lnTo>
                  <a:pt x="1310380" y="2926080"/>
                </a:lnTo>
                <a:cubicBezTo>
                  <a:pt x="1295382" y="2926080"/>
                  <a:pt x="1281448" y="2833974"/>
                  <a:pt x="1269889" y="2676228"/>
                </a:cubicBezTo>
                <a:lnTo>
                  <a:pt x="1266874" y="2630681"/>
                </a:lnTo>
                <a:lnTo>
                  <a:pt x="1224181" y="2624165"/>
                </a:lnTo>
                <a:lnTo>
                  <a:pt x="1049196" y="2572194"/>
                </a:lnTo>
                <a:lnTo>
                  <a:pt x="1023721" y="2610267"/>
                </a:lnTo>
                <a:cubicBezTo>
                  <a:pt x="934838" y="2741099"/>
                  <a:pt x="876717" y="2813899"/>
                  <a:pt x="863729" y="2806400"/>
                </a:cubicBezTo>
                <a:lnTo>
                  <a:pt x="599313" y="2653740"/>
                </a:lnTo>
                <a:cubicBezTo>
                  <a:pt x="586324" y="2646241"/>
                  <a:pt x="620311" y="2559507"/>
                  <a:pt x="689173" y="2417116"/>
                </a:cubicBezTo>
                <a:lnTo>
                  <a:pt x="709680" y="2375464"/>
                </a:lnTo>
                <a:lnTo>
                  <a:pt x="687414" y="2359229"/>
                </a:lnTo>
                <a:cubicBezTo>
                  <a:pt x="656054" y="2332064"/>
                  <a:pt x="626135" y="2303281"/>
                  <a:pt x="597785" y="2273009"/>
                </a:cubicBezTo>
                <a:lnTo>
                  <a:pt x="550229" y="2216592"/>
                </a:lnTo>
                <a:lnTo>
                  <a:pt x="508965" y="2236908"/>
                </a:lnTo>
                <a:cubicBezTo>
                  <a:pt x="366574" y="2305771"/>
                  <a:pt x="279840" y="2339757"/>
                  <a:pt x="272341" y="2326768"/>
                </a:cubicBezTo>
                <a:lnTo>
                  <a:pt x="119680" y="2062352"/>
                </a:lnTo>
                <a:cubicBezTo>
                  <a:pt x="112181" y="2049363"/>
                  <a:pt x="184981" y="1991243"/>
                  <a:pt x="315814" y="1902360"/>
                </a:cubicBezTo>
                <a:lnTo>
                  <a:pt x="353569" y="1877097"/>
                </a:lnTo>
                <a:lnTo>
                  <a:pt x="341281" y="1846610"/>
                </a:lnTo>
                <a:cubicBezTo>
                  <a:pt x="320718" y="1786457"/>
                  <a:pt x="304858" y="1724125"/>
                  <a:pt x="294138" y="1660050"/>
                </a:cubicBezTo>
                <a:lnTo>
                  <a:pt x="294021" y="1659115"/>
                </a:lnTo>
                <a:lnTo>
                  <a:pt x="249853" y="1656191"/>
                </a:lnTo>
                <a:cubicBezTo>
                  <a:pt x="92107" y="1644633"/>
                  <a:pt x="0" y="1630699"/>
                  <a:pt x="0" y="1615701"/>
                </a:cubicBezTo>
                <a:lnTo>
                  <a:pt x="0" y="1310379"/>
                </a:lnTo>
                <a:cubicBezTo>
                  <a:pt x="0" y="1295382"/>
                  <a:pt x="92107" y="1281448"/>
                  <a:pt x="249853" y="1269889"/>
                </a:cubicBezTo>
                <a:lnTo>
                  <a:pt x="294524" y="1266932"/>
                </a:lnTo>
                <a:lnTo>
                  <a:pt x="296350" y="1253240"/>
                </a:lnTo>
                <a:cubicBezTo>
                  <a:pt x="306993" y="1193656"/>
                  <a:pt x="322089" y="1135615"/>
                  <a:pt x="341281" y="1079472"/>
                </a:cubicBezTo>
                <a:lnTo>
                  <a:pt x="354163" y="1049380"/>
                </a:lnTo>
                <a:lnTo>
                  <a:pt x="315814" y="1023720"/>
                </a:lnTo>
                <a:cubicBezTo>
                  <a:pt x="184981" y="934837"/>
                  <a:pt x="112181" y="876717"/>
                  <a:pt x="119680" y="863728"/>
                </a:cubicBezTo>
                <a:lnTo>
                  <a:pt x="272341" y="599312"/>
                </a:lnTo>
                <a:cubicBezTo>
                  <a:pt x="279840" y="586324"/>
                  <a:pt x="366574" y="620310"/>
                  <a:pt x="508965" y="689172"/>
                </a:cubicBezTo>
                <a:lnTo>
                  <a:pt x="551673" y="710199"/>
                </a:lnTo>
                <a:lnTo>
                  <a:pt x="614982" y="635089"/>
                </a:lnTo>
                <a:lnTo>
                  <a:pt x="709921" y="551107"/>
                </a:lnTo>
                <a:lnTo>
                  <a:pt x="689173" y="508965"/>
                </a:lnTo>
                <a:cubicBezTo>
                  <a:pt x="620311" y="366573"/>
                  <a:pt x="586324" y="279840"/>
                  <a:pt x="599313" y="272340"/>
                </a:cubicBezTo>
                <a:lnTo>
                  <a:pt x="863729" y="119680"/>
                </a:lnTo>
                <a:cubicBezTo>
                  <a:pt x="876717" y="112181"/>
                  <a:pt x="934838" y="184981"/>
                  <a:pt x="1023721" y="315813"/>
                </a:cubicBezTo>
                <a:lnTo>
                  <a:pt x="1048408" y="352708"/>
                </a:lnTo>
                <a:lnTo>
                  <a:pt x="1052127" y="351007"/>
                </a:lnTo>
                <a:cubicBezTo>
                  <a:pt x="1107640" y="330487"/>
                  <a:pt x="1165110" y="314005"/>
                  <a:pt x="1224181" y="301917"/>
                </a:cubicBezTo>
                <a:lnTo>
                  <a:pt x="1266874" y="295402"/>
                </a:lnTo>
                <a:lnTo>
                  <a:pt x="1269889" y="249853"/>
                </a:lnTo>
                <a:cubicBezTo>
                  <a:pt x="1281448" y="92107"/>
                  <a:pt x="1295382" y="0"/>
                  <a:pt x="13103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32">
            <a:extLst>
              <a:ext uri="{FF2B5EF4-FFF2-40B4-BE49-F238E27FC236}">
                <a16:creationId xmlns:a16="http://schemas.microsoft.com/office/drawing/2014/main" id="{DC54C795-363C-4F47-A52B-023CF86A5DB9}"/>
              </a:ext>
            </a:extLst>
          </p:cNvPr>
          <p:cNvSpPr/>
          <p:nvPr/>
        </p:nvSpPr>
        <p:spPr>
          <a:xfrm>
            <a:off x="4046213" y="2141187"/>
            <a:ext cx="868906" cy="868906"/>
          </a:xfrm>
          <a:prstGeom prst="ellipse">
            <a:avLst/>
          </a:prstGeom>
          <a:gradFill flip="none" rotWithShape="1">
            <a:gsLst>
              <a:gs pos="0">
                <a:srgbClr val="DE7324"/>
              </a:gs>
              <a:gs pos="100000">
                <a:srgbClr val="F6932D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33">
            <a:extLst>
              <a:ext uri="{FF2B5EF4-FFF2-40B4-BE49-F238E27FC236}">
                <a16:creationId xmlns:a16="http://schemas.microsoft.com/office/drawing/2014/main" id="{5B851BFA-27DF-45AC-A758-30F9520ACB49}"/>
              </a:ext>
            </a:extLst>
          </p:cNvPr>
          <p:cNvSpPr/>
          <p:nvPr/>
        </p:nvSpPr>
        <p:spPr>
          <a:xfrm>
            <a:off x="4126979" y="2221953"/>
            <a:ext cx="707374" cy="7073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34">
            <a:extLst>
              <a:ext uri="{FF2B5EF4-FFF2-40B4-BE49-F238E27FC236}">
                <a16:creationId xmlns:a16="http://schemas.microsoft.com/office/drawing/2014/main" id="{A2E059D6-6F38-4E1F-9212-31ACBBCCD351}"/>
              </a:ext>
            </a:extLst>
          </p:cNvPr>
          <p:cNvSpPr/>
          <p:nvPr/>
        </p:nvSpPr>
        <p:spPr>
          <a:xfrm rot="20368151">
            <a:off x="5259196" y="1671914"/>
            <a:ext cx="1645920" cy="1645920"/>
          </a:xfrm>
          <a:custGeom>
            <a:avLst/>
            <a:gdLst>
              <a:gd name="connsiteX0" fmla="*/ 1310380 w 2926081"/>
              <a:gd name="connsiteY0" fmla="*/ 0 h 2926080"/>
              <a:gd name="connsiteX1" fmla="*/ 1615702 w 2926081"/>
              <a:gd name="connsiteY1" fmla="*/ 0 h 2926080"/>
              <a:gd name="connsiteX2" fmla="*/ 1656192 w 2926081"/>
              <a:gd name="connsiteY2" fmla="*/ 249853 h 2926080"/>
              <a:gd name="connsiteX3" fmla="*/ 1659208 w 2926081"/>
              <a:gd name="connsiteY3" fmla="*/ 295401 h 2926080"/>
              <a:gd name="connsiteX4" fmla="*/ 1701901 w 2926081"/>
              <a:gd name="connsiteY4" fmla="*/ 301917 h 2926080"/>
              <a:gd name="connsiteX5" fmla="*/ 1876884 w 2926081"/>
              <a:gd name="connsiteY5" fmla="*/ 353888 h 2926080"/>
              <a:gd name="connsiteX6" fmla="*/ 1902361 w 2926081"/>
              <a:gd name="connsiteY6" fmla="*/ 315813 h 2926080"/>
              <a:gd name="connsiteX7" fmla="*/ 2062353 w 2926081"/>
              <a:gd name="connsiteY7" fmla="*/ 119680 h 2926080"/>
              <a:gd name="connsiteX8" fmla="*/ 2326769 w 2926081"/>
              <a:gd name="connsiteY8" fmla="*/ 272340 h 2926080"/>
              <a:gd name="connsiteX9" fmla="*/ 2236908 w 2926081"/>
              <a:gd name="connsiteY9" fmla="*/ 508965 h 2926080"/>
              <a:gd name="connsiteX10" fmla="*/ 2216401 w 2926081"/>
              <a:gd name="connsiteY10" fmla="*/ 550617 h 2926080"/>
              <a:gd name="connsiteX11" fmla="*/ 2238669 w 2926081"/>
              <a:gd name="connsiteY11" fmla="*/ 566853 h 2926080"/>
              <a:gd name="connsiteX12" fmla="*/ 2328297 w 2926081"/>
              <a:gd name="connsiteY12" fmla="*/ 653073 h 2926080"/>
              <a:gd name="connsiteX13" fmla="*/ 2375852 w 2926081"/>
              <a:gd name="connsiteY13" fmla="*/ 709488 h 2926080"/>
              <a:gd name="connsiteX14" fmla="*/ 2417116 w 2926081"/>
              <a:gd name="connsiteY14" fmla="*/ 689173 h 2926080"/>
              <a:gd name="connsiteX15" fmla="*/ 2653740 w 2926081"/>
              <a:gd name="connsiteY15" fmla="*/ 599312 h 2926080"/>
              <a:gd name="connsiteX16" fmla="*/ 2806401 w 2926081"/>
              <a:gd name="connsiteY16" fmla="*/ 863728 h 2926080"/>
              <a:gd name="connsiteX17" fmla="*/ 2610267 w 2926081"/>
              <a:gd name="connsiteY17" fmla="*/ 1023720 h 2926080"/>
              <a:gd name="connsiteX18" fmla="*/ 2572513 w 2926081"/>
              <a:gd name="connsiteY18" fmla="*/ 1048983 h 2926080"/>
              <a:gd name="connsiteX19" fmla="*/ 2584801 w 2926081"/>
              <a:gd name="connsiteY19" fmla="*/ 1079472 h 2926080"/>
              <a:gd name="connsiteX20" fmla="*/ 2631945 w 2926081"/>
              <a:gd name="connsiteY20" fmla="*/ 1266032 h 2926080"/>
              <a:gd name="connsiteX21" fmla="*/ 2632062 w 2926081"/>
              <a:gd name="connsiteY21" fmla="*/ 1266965 h 2926080"/>
              <a:gd name="connsiteX22" fmla="*/ 2676228 w 2926081"/>
              <a:gd name="connsiteY22" fmla="*/ 1269889 h 2926080"/>
              <a:gd name="connsiteX23" fmla="*/ 2926081 w 2926081"/>
              <a:gd name="connsiteY23" fmla="*/ 1310379 h 2926080"/>
              <a:gd name="connsiteX24" fmla="*/ 2926081 w 2926081"/>
              <a:gd name="connsiteY24" fmla="*/ 1615701 h 2926080"/>
              <a:gd name="connsiteX25" fmla="*/ 2676228 w 2926081"/>
              <a:gd name="connsiteY25" fmla="*/ 1656191 h 2926080"/>
              <a:gd name="connsiteX26" fmla="*/ 2631559 w 2926081"/>
              <a:gd name="connsiteY26" fmla="*/ 1659148 h 2926080"/>
              <a:gd name="connsiteX27" fmla="*/ 2629733 w 2926081"/>
              <a:gd name="connsiteY27" fmla="*/ 1672842 h 2926080"/>
              <a:gd name="connsiteX28" fmla="*/ 2584801 w 2926081"/>
              <a:gd name="connsiteY28" fmla="*/ 1846610 h 2926080"/>
              <a:gd name="connsiteX29" fmla="*/ 2571920 w 2926081"/>
              <a:gd name="connsiteY29" fmla="*/ 1876701 h 2926080"/>
              <a:gd name="connsiteX30" fmla="*/ 2610267 w 2926081"/>
              <a:gd name="connsiteY30" fmla="*/ 1902360 h 2926080"/>
              <a:gd name="connsiteX31" fmla="*/ 2806401 w 2926081"/>
              <a:gd name="connsiteY31" fmla="*/ 2062352 h 2926080"/>
              <a:gd name="connsiteX32" fmla="*/ 2653740 w 2926081"/>
              <a:gd name="connsiteY32" fmla="*/ 2326768 h 2926080"/>
              <a:gd name="connsiteX33" fmla="*/ 2417116 w 2926081"/>
              <a:gd name="connsiteY33" fmla="*/ 2236908 h 2926080"/>
              <a:gd name="connsiteX34" fmla="*/ 2374410 w 2926081"/>
              <a:gd name="connsiteY34" fmla="*/ 2215882 h 2926080"/>
              <a:gd name="connsiteX35" fmla="*/ 2311100 w 2926081"/>
              <a:gd name="connsiteY35" fmla="*/ 2290993 h 2926080"/>
              <a:gd name="connsiteX36" fmla="*/ 2216161 w 2926081"/>
              <a:gd name="connsiteY36" fmla="*/ 2374975 h 2926080"/>
              <a:gd name="connsiteX37" fmla="*/ 2236908 w 2926081"/>
              <a:gd name="connsiteY37" fmla="*/ 2417116 h 2926080"/>
              <a:gd name="connsiteX38" fmla="*/ 2326769 w 2926081"/>
              <a:gd name="connsiteY38" fmla="*/ 2653740 h 2926080"/>
              <a:gd name="connsiteX39" fmla="*/ 2062353 w 2926081"/>
              <a:gd name="connsiteY39" fmla="*/ 2806400 h 2926080"/>
              <a:gd name="connsiteX40" fmla="*/ 1902361 w 2926081"/>
              <a:gd name="connsiteY40" fmla="*/ 2610267 h 2926080"/>
              <a:gd name="connsiteX41" fmla="*/ 1877675 w 2926081"/>
              <a:gd name="connsiteY41" fmla="*/ 2573374 h 2926080"/>
              <a:gd name="connsiteX42" fmla="*/ 1873955 w 2926081"/>
              <a:gd name="connsiteY42" fmla="*/ 2575075 h 2926080"/>
              <a:gd name="connsiteX43" fmla="*/ 1701901 w 2926081"/>
              <a:gd name="connsiteY43" fmla="*/ 2624165 h 2926080"/>
              <a:gd name="connsiteX44" fmla="*/ 1659207 w 2926081"/>
              <a:gd name="connsiteY44" fmla="*/ 2630681 h 2926080"/>
              <a:gd name="connsiteX45" fmla="*/ 1656192 w 2926081"/>
              <a:gd name="connsiteY45" fmla="*/ 2676228 h 2926080"/>
              <a:gd name="connsiteX46" fmla="*/ 1615702 w 2926081"/>
              <a:gd name="connsiteY46" fmla="*/ 2926080 h 2926080"/>
              <a:gd name="connsiteX47" fmla="*/ 1310380 w 2926081"/>
              <a:gd name="connsiteY47" fmla="*/ 2926080 h 2926080"/>
              <a:gd name="connsiteX48" fmla="*/ 1269889 w 2926081"/>
              <a:gd name="connsiteY48" fmla="*/ 2676228 h 2926080"/>
              <a:gd name="connsiteX49" fmla="*/ 1266874 w 2926081"/>
              <a:gd name="connsiteY49" fmla="*/ 2630681 h 2926080"/>
              <a:gd name="connsiteX50" fmla="*/ 1224181 w 2926081"/>
              <a:gd name="connsiteY50" fmla="*/ 2624165 h 2926080"/>
              <a:gd name="connsiteX51" fmla="*/ 1049196 w 2926081"/>
              <a:gd name="connsiteY51" fmla="*/ 2572194 h 2926080"/>
              <a:gd name="connsiteX52" fmla="*/ 1023721 w 2926081"/>
              <a:gd name="connsiteY52" fmla="*/ 2610267 h 2926080"/>
              <a:gd name="connsiteX53" fmla="*/ 863729 w 2926081"/>
              <a:gd name="connsiteY53" fmla="*/ 2806400 h 2926080"/>
              <a:gd name="connsiteX54" fmla="*/ 599313 w 2926081"/>
              <a:gd name="connsiteY54" fmla="*/ 2653740 h 2926080"/>
              <a:gd name="connsiteX55" fmla="*/ 689173 w 2926081"/>
              <a:gd name="connsiteY55" fmla="*/ 2417116 h 2926080"/>
              <a:gd name="connsiteX56" fmla="*/ 709680 w 2926081"/>
              <a:gd name="connsiteY56" fmla="*/ 2375464 h 2926080"/>
              <a:gd name="connsiteX57" fmla="*/ 687414 w 2926081"/>
              <a:gd name="connsiteY57" fmla="*/ 2359229 h 2926080"/>
              <a:gd name="connsiteX58" fmla="*/ 597785 w 2926081"/>
              <a:gd name="connsiteY58" fmla="*/ 2273009 h 2926080"/>
              <a:gd name="connsiteX59" fmla="*/ 550229 w 2926081"/>
              <a:gd name="connsiteY59" fmla="*/ 2216592 h 2926080"/>
              <a:gd name="connsiteX60" fmla="*/ 508965 w 2926081"/>
              <a:gd name="connsiteY60" fmla="*/ 2236908 h 2926080"/>
              <a:gd name="connsiteX61" fmla="*/ 272341 w 2926081"/>
              <a:gd name="connsiteY61" fmla="*/ 2326768 h 2926080"/>
              <a:gd name="connsiteX62" fmla="*/ 119680 w 2926081"/>
              <a:gd name="connsiteY62" fmla="*/ 2062352 h 2926080"/>
              <a:gd name="connsiteX63" fmla="*/ 315814 w 2926081"/>
              <a:gd name="connsiteY63" fmla="*/ 1902360 h 2926080"/>
              <a:gd name="connsiteX64" fmla="*/ 353569 w 2926081"/>
              <a:gd name="connsiteY64" fmla="*/ 1877097 h 2926080"/>
              <a:gd name="connsiteX65" fmla="*/ 341281 w 2926081"/>
              <a:gd name="connsiteY65" fmla="*/ 1846610 h 2926080"/>
              <a:gd name="connsiteX66" fmla="*/ 294138 w 2926081"/>
              <a:gd name="connsiteY66" fmla="*/ 1660050 h 2926080"/>
              <a:gd name="connsiteX67" fmla="*/ 294021 w 2926081"/>
              <a:gd name="connsiteY67" fmla="*/ 1659115 h 2926080"/>
              <a:gd name="connsiteX68" fmla="*/ 249853 w 2926081"/>
              <a:gd name="connsiteY68" fmla="*/ 1656191 h 2926080"/>
              <a:gd name="connsiteX69" fmla="*/ 0 w 2926081"/>
              <a:gd name="connsiteY69" fmla="*/ 1615701 h 2926080"/>
              <a:gd name="connsiteX70" fmla="*/ 0 w 2926081"/>
              <a:gd name="connsiteY70" fmla="*/ 1310379 h 2926080"/>
              <a:gd name="connsiteX71" fmla="*/ 249853 w 2926081"/>
              <a:gd name="connsiteY71" fmla="*/ 1269889 h 2926080"/>
              <a:gd name="connsiteX72" fmla="*/ 294524 w 2926081"/>
              <a:gd name="connsiteY72" fmla="*/ 1266932 h 2926080"/>
              <a:gd name="connsiteX73" fmla="*/ 296350 w 2926081"/>
              <a:gd name="connsiteY73" fmla="*/ 1253240 h 2926080"/>
              <a:gd name="connsiteX74" fmla="*/ 341281 w 2926081"/>
              <a:gd name="connsiteY74" fmla="*/ 1079472 h 2926080"/>
              <a:gd name="connsiteX75" fmla="*/ 354163 w 2926081"/>
              <a:gd name="connsiteY75" fmla="*/ 1049380 h 2926080"/>
              <a:gd name="connsiteX76" fmla="*/ 315814 w 2926081"/>
              <a:gd name="connsiteY76" fmla="*/ 1023720 h 2926080"/>
              <a:gd name="connsiteX77" fmla="*/ 119680 w 2926081"/>
              <a:gd name="connsiteY77" fmla="*/ 863728 h 2926080"/>
              <a:gd name="connsiteX78" fmla="*/ 272341 w 2926081"/>
              <a:gd name="connsiteY78" fmla="*/ 599312 h 2926080"/>
              <a:gd name="connsiteX79" fmla="*/ 508965 w 2926081"/>
              <a:gd name="connsiteY79" fmla="*/ 689172 h 2926080"/>
              <a:gd name="connsiteX80" fmla="*/ 551673 w 2926081"/>
              <a:gd name="connsiteY80" fmla="*/ 710199 h 2926080"/>
              <a:gd name="connsiteX81" fmla="*/ 614982 w 2926081"/>
              <a:gd name="connsiteY81" fmla="*/ 635089 h 2926080"/>
              <a:gd name="connsiteX82" fmla="*/ 709921 w 2926081"/>
              <a:gd name="connsiteY82" fmla="*/ 551107 h 2926080"/>
              <a:gd name="connsiteX83" fmla="*/ 689173 w 2926081"/>
              <a:gd name="connsiteY83" fmla="*/ 508965 h 2926080"/>
              <a:gd name="connsiteX84" fmla="*/ 599313 w 2926081"/>
              <a:gd name="connsiteY84" fmla="*/ 272340 h 2926080"/>
              <a:gd name="connsiteX85" fmla="*/ 863729 w 2926081"/>
              <a:gd name="connsiteY85" fmla="*/ 119680 h 2926080"/>
              <a:gd name="connsiteX86" fmla="*/ 1023721 w 2926081"/>
              <a:gd name="connsiteY86" fmla="*/ 315813 h 2926080"/>
              <a:gd name="connsiteX87" fmla="*/ 1048408 w 2926081"/>
              <a:gd name="connsiteY87" fmla="*/ 352708 h 2926080"/>
              <a:gd name="connsiteX88" fmla="*/ 1052127 w 2926081"/>
              <a:gd name="connsiteY88" fmla="*/ 351007 h 2926080"/>
              <a:gd name="connsiteX89" fmla="*/ 1224181 w 2926081"/>
              <a:gd name="connsiteY89" fmla="*/ 301917 h 2926080"/>
              <a:gd name="connsiteX90" fmla="*/ 1266874 w 2926081"/>
              <a:gd name="connsiteY90" fmla="*/ 295402 h 2926080"/>
              <a:gd name="connsiteX91" fmla="*/ 1269889 w 2926081"/>
              <a:gd name="connsiteY91" fmla="*/ 249853 h 2926080"/>
              <a:gd name="connsiteX92" fmla="*/ 1310380 w 2926081"/>
              <a:gd name="connsiteY92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926081" h="2926080">
                <a:moveTo>
                  <a:pt x="1310380" y="0"/>
                </a:moveTo>
                <a:lnTo>
                  <a:pt x="1615702" y="0"/>
                </a:lnTo>
                <a:cubicBezTo>
                  <a:pt x="1630700" y="0"/>
                  <a:pt x="1644633" y="92107"/>
                  <a:pt x="1656192" y="249853"/>
                </a:cubicBezTo>
                <a:lnTo>
                  <a:pt x="1659208" y="295401"/>
                </a:lnTo>
                <a:lnTo>
                  <a:pt x="1701901" y="301917"/>
                </a:lnTo>
                <a:lnTo>
                  <a:pt x="1876884" y="353888"/>
                </a:lnTo>
                <a:lnTo>
                  <a:pt x="1902361" y="315813"/>
                </a:lnTo>
                <a:cubicBezTo>
                  <a:pt x="1991244" y="184981"/>
                  <a:pt x="2049364" y="112181"/>
                  <a:pt x="2062353" y="119680"/>
                </a:cubicBezTo>
                <a:lnTo>
                  <a:pt x="2326769" y="272340"/>
                </a:lnTo>
                <a:cubicBezTo>
                  <a:pt x="2339757" y="279840"/>
                  <a:pt x="2305771" y="366573"/>
                  <a:pt x="2236908" y="508965"/>
                </a:cubicBezTo>
                <a:lnTo>
                  <a:pt x="2216401" y="550617"/>
                </a:lnTo>
                <a:lnTo>
                  <a:pt x="2238669" y="566853"/>
                </a:lnTo>
                <a:cubicBezTo>
                  <a:pt x="2270028" y="594018"/>
                  <a:pt x="2299948" y="622801"/>
                  <a:pt x="2328297" y="653073"/>
                </a:cubicBezTo>
                <a:lnTo>
                  <a:pt x="2375852" y="709488"/>
                </a:lnTo>
                <a:lnTo>
                  <a:pt x="2417116" y="689173"/>
                </a:lnTo>
                <a:cubicBezTo>
                  <a:pt x="2559508" y="620310"/>
                  <a:pt x="2646241" y="586324"/>
                  <a:pt x="2653740" y="599312"/>
                </a:cubicBezTo>
                <a:lnTo>
                  <a:pt x="2806401" y="863728"/>
                </a:lnTo>
                <a:cubicBezTo>
                  <a:pt x="2813900" y="876717"/>
                  <a:pt x="2741100" y="934837"/>
                  <a:pt x="2610267" y="1023720"/>
                </a:cubicBezTo>
                <a:lnTo>
                  <a:pt x="2572513" y="1048983"/>
                </a:lnTo>
                <a:lnTo>
                  <a:pt x="2584801" y="1079472"/>
                </a:lnTo>
                <a:cubicBezTo>
                  <a:pt x="2605364" y="1139625"/>
                  <a:pt x="2621225" y="1201958"/>
                  <a:pt x="2631945" y="1266032"/>
                </a:cubicBezTo>
                <a:lnTo>
                  <a:pt x="2632062" y="1266965"/>
                </a:lnTo>
                <a:lnTo>
                  <a:pt x="2676228" y="1269889"/>
                </a:lnTo>
                <a:cubicBezTo>
                  <a:pt x="2833974" y="1281448"/>
                  <a:pt x="2926081" y="1295382"/>
                  <a:pt x="2926081" y="1310379"/>
                </a:cubicBezTo>
                <a:lnTo>
                  <a:pt x="2926081" y="1615701"/>
                </a:lnTo>
                <a:cubicBezTo>
                  <a:pt x="2926081" y="1630699"/>
                  <a:pt x="2833974" y="1644633"/>
                  <a:pt x="2676228" y="1656191"/>
                </a:cubicBezTo>
                <a:lnTo>
                  <a:pt x="2631559" y="1659148"/>
                </a:lnTo>
                <a:lnTo>
                  <a:pt x="2629733" y="1672842"/>
                </a:lnTo>
                <a:cubicBezTo>
                  <a:pt x="2619089" y="1732426"/>
                  <a:pt x="2603994" y="1790468"/>
                  <a:pt x="2584801" y="1846610"/>
                </a:cubicBezTo>
                <a:lnTo>
                  <a:pt x="2571920" y="1876701"/>
                </a:lnTo>
                <a:lnTo>
                  <a:pt x="2610267" y="1902360"/>
                </a:lnTo>
                <a:cubicBezTo>
                  <a:pt x="2741100" y="1991243"/>
                  <a:pt x="2813900" y="2049363"/>
                  <a:pt x="2806401" y="2062352"/>
                </a:cubicBezTo>
                <a:lnTo>
                  <a:pt x="2653740" y="2326768"/>
                </a:lnTo>
                <a:cubicBezTo>
                  <a:pt x="2646241" y="2339757"/>
                  <a:pt x="2559508" y="2305770"/>
                  <a:pt x="2417116" y="2236908"/>
                </a:cubicBezTo>
                <a:lnTo>
                  <a:pt x="2374410" y="2215882"/>
                </a:lnTo>
                <a:lnTo>
                  <a:pt x="2311100" y="2290993"/>
                </a:lnTo>
                <a:lnTo>
                  <a:pt x="2216161" y="2374975"/>
                </a:lnTo>
                <a:lnTo>
                  <a:pt x="2236908" y="2417116"/>
                </a:lnTo>
                <a:cubicBezTo>
                  <a:pt x="2305771" y="2559507"/>
                  <a:pt x="2339757" y="2646241"/>
                  <a:pt x="2326769" y="2653740"/>
                </a:cubicBezTo>
                <a:lnTo>
                  <a:pt x="2062353" y="2806400"/>
                </a:lnTo>
                <a:cubicBezTo>
                  <a:pt x="2049364" y="2813899"/>
                  <a:pt x="1991244" y="2741099"/>
                  <a:pt x="1902361" y="2610267"/>
                </a:cubicBezTo>
                <a:lnTo>
                  <a:pt x="1877675" y="2573374"/>
                </a:lnTo>
                <a:lnTo>
                  <a:pt x="1873955" y="2575075"/>
                </a:lnTo>
                <a:cubicBezTo>
                  <a:pt x="1818442" y="2595595"/>
                  <a:pt x="1760972" y="2612078"/>
                  <a:pt x="1701901" y="2624165"/>
                </a:cubicBezTo>
                <a:lnTo>
                  <a:pt x="1659207" y="2630681"/>
                </a:lnTo>
                <a:lnTo>
                  <a:pt x="1656192" y="2676228"/>
                </a:lnTo>
                <a:cubicBezTo>
                  <a:pt x="1644633" y="2833974"/>
                  <a:pt x="1630700" y="2926080"/>
                  <a:pt x="1615702" y="2926080"/>
                </a:cubicBezTo>
                <a:lnTo>
                  <a:pt x="1310380" y="2926080"/>
                </a:lnTo>
                <a:cubicBezTo>
                  <a:pt x="1295382" y="2926080"/>
                  <a:pt x="1281448" y="2833974"/>
                  <a:pt x="1269889" y="2676228"/>
                </a:cubicBezTo>
                <a:lnTo>
                  <a:pt x="1266874" y="2630681"/>
                </a:lnTo>
                <a:lnTo>
                  <a:pt x="1224181" y="2624165"/>
                </a:lnTo>
                <a:lnTo>
                  <a:pt x="1049196" y="2572194"/>
                </a:lnTo>
                <a:lnTo>
                  <a:pt x="1023721" y="2610267"/>
                </a:lnTo>
                <a:cubicBezTo>
                  <a:pt x="934838" y="2741099"/>
                  <a:pt x="876717" y="2813899"/>
                  <a:pt x="863729" y="2806400"/>
                </a:cubicBezTo>
                <a:lnTo>
                  <a:pt x="599313" y="2653740"/>
                </a:lnTo>
                <a:cubicBezTo>
                  <a:pt x="586324" y="2646241"/>
                  <a:pt x="620311" y="2559507"/>
                  <a:pt x="689173" y="2417116"/>
                </a:cubicBezTo>
                <a:lnTo>
                  <a:pt x="709680" y="2375464"/>
                </a:lnTo>
                <a:lnTo>
                  <a:pt x="687414" y="2359229"/>
                </a:lnTo>
                <a:cubicBezTo>
                  <a:pt x="656054" y="2332064"/>
                  <a:pt x="626135" y="2303281"/>
                  <a:pt x="597785" y="2273009"/>
                </a:cubicBezTo>
                <a:lnTo>
                  <a:pt x="550229" y="2216592"/>
                </a:lnTo>
                <a:lnTo>
                  <a:pt x="508965" y="2236908"/>
                </a:lnTo>
                <a:cubicBezTo>
                  <a:pt x="366574" y="2305771"/>
                  <a:pt x="279840" y="2339757"/>
                  <a:pt x="272341" y="2326768"/>
                </a:cubicBezTo>
                <a:lnTo>
                  <a:pt x="119680" y="2062352"/>
                </a:lnTo>
                <a:cubicBezTo>
                  <a:pt x="112181" y="2049363"/>
                  <a:pt x="184981" y="1991243"/>
                  <a:pt x="315814" y="1902360"/>
                </a:cubicBezTo>
                <a:lnTo>
                  <a:pt x="353569" y="1877097"/>
                </a:lnTo>
                <a:lnTo>
                  <a:pt x="341281" y="1846610"/>
                </a:lnTo>
                <a:cubicBezTo>
                  <a:pt x="320718" y="1786457"/>
                  <a:pt x="304858" y="1724125"/>
                  <a:pt x="294138" y="1660050"/>
                </a:cubicBezTo>
                <a:lnTo>
                  <a:pt x="294021" y="1659115"/>
                </a:lnTo>
                <a:lnTo>
                  <a:pt x="249853" y="1656191"/>
                </a:lnTo>
                <a:cubicBezTo>
                  <a:pt x="92107" y="1644633"/>
                  <a:pt x="0" y="1630699"/>
                  <a:pt x="0" y="1615701"/>
                </a:cubicBezTo>
                <a:lnTo>
                  <a:pt x="0" y="1310379"/>
                </a:lnTo>
                <a:cubicBezTo>
                  <a:pt x="0" y="1295382"/>
                  <a:pt x="92107" y="1281448"/>
                  <a:pt x="249853" y="1269889"/>
                </a:cubicBezTo>
                <a:lnTo>
                  <a:pt x="294524" y="1266932"/>
                </a:lnTo>
                <a:lnTo>
                  <a:pt x="296350" y="1253240"/>
                </a:lnTo>
                <a:cubicBezTo>
                  <a:pt x="306993" y="1193656"/>
                  <a:pt x="322089" y="1135615"/>
                  <a:pt x="341281" y="1079472"/>
                </a:cubicBezTo>
                <a:lnTo>
                  <a:pt x="354163" y="1049380"/>
                </a:lnTo>
                <a:lnTo>
                  <a:pt x="315814" y="1023720"/>
                </a:lnTo>
                <a:cubicBezTo>
                  <a:pt x="184981" y="934837"/>
                  <a:pt x="112181" y="876717"/>
                  <a:pt x="119680" y="863728"/>
                </a:cubicBezTo>
                <a:lnTo>
                  <a:pt x="272341" y="599312"/>
                </a:lnTo>
                <a:cubicBezTo>
                  <a:pt x="279840" y="586324"/>
                  <a:pt x="366574" y="620310"/>
                  <a:pt x="508965" y="689172"/>
                </a:cubicBezTo>
                <a:lnTo>
                  <a:pt x="551673" y="710199"/>
                </a:lnTo>
                <a:lnTo>
                  <a:pt x="614982" y="635089"/>
                </a:lnTo>
                <a:lnTo>
                  <a:pt x="709921" y="551107"/>
                </a:lnTo>
                <a:lnTo>
                  <a:pt x="689173" y="508965"/>
                </a:lnTo>
                <a:cubicBezTo>
                  <a:pt x="620311" y="366573"/>
                  <a:pt x="586324" y="279840"/>
                  <a:pt x="599313" y="272340"/>
                </a:cubicBezTo>
                <a:lnTo>
                  <a:pt x="863729" y="119680"/>
                </a:lnTo>
                <a:cubicBezTo>
                  <a:pt x="876717" y="112181"/>
                  <a:pt x="934838" y="184981"/>
                  <a:pt x="1023721" y="315813"/>
                </a:cubicBezTo>
                <a:lnTo>
                  <a:pt x="1048408" y="352708"/>
                </a:lnTo>
                <a:lnTo>
                  <a:pt x="1052127" y="351007"/>
                </a:lnTo>
                <a:cubicBezTo>
                  <a:pt x="1107640" y="330487"/>
                  <a:pt x="1165110" y="314005"/>
                  <a:pt x="1224181" y="301917"/>
                </a:cubicBezTo>
                <a:lnTo>
                  <a:pt x="1266874" y="295402"/>
                </a:lnTo>
                <a:lnTo>
                  <a:pt x="1269889" y="249853"/>
                </a:lnTo>
                <a:cubicBezTo>
                  <a:pt x="1281448" y="92107"/>
                  <a:pt x="1295382" y="0"/>
                  <a:pt x="13103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35">
            <a:extLst>
              <a:ext uri="{FF2B5EF4-FFF2-40B4-BE49-F238E27FC236}">
                <a16:creationId xmlns:a16="http://schemas.microsoft.com/office/drawing/2014/main" id="{4075D6E6-7728-457F-9598-7086D6A77BD9}"/>
              </a:ext>
            </a:extLst>
          </p:cNvPr>
          <p:cNvSpPr/>
          <p:nvPr/>
        </p:nvSpPr>
        <p:spPr>
          <a:xfrm>
            <a:off x="5647703" y="2060421"/>
            <a:ext cx="868906" cy="868906"/>
          </a:xfrm>
          <a:prstGeom prst="ellipse">
            <a:avLst/>
          </a:prstGeom>
          <a:gradFill flip="none" rotWithShape="1">
            <a:gsLst>
              <a:gs pos="0">
                <a:srgbClr val="C53992"/>
              </a:gs>
              <a:gs pos="100000">
                <a:srgbClr val="CF3C95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36">
            <a:extLst>
              <a:ext uri="{FF2B5EF4-FFF2-40B4-BE49-F238E27FC236}">
                <a16:creationId xmlns:a16="http://schemas.microsoft.com/office/drawing/2014/main" id="{CE0FFE36-B52A-4DA0-BB37-B964B9FA5967}"/>
              </a:ext>
            </a:extLst>
          </p:cNvPr>
          <p:cNvSpPr/>
          <p:nvPr/>
        </p:nvSpPr>
        <p:spPr>
          <a:xfrm>
            <a:off x="5728469" y="2141187"/>
            <a:ext cx="707374" cy="7073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37">
            <a:extLst>
              <a:ext uri="{FF2B5EF4-FFF2-40B4-BE49-F238E27FC236}">
                <a16:creationId xmlns:a16="http://schemas.microsoft.com/office/drawing/2014/main" id="{FAF0F7ED-904B-4A8F-94AE-0918D91CDDCE}"/>
              </a:ext>
            </a:extLst>
          </p:cNvPr>
          <p:cNvSpPr/>
          <p:nvPr/>
        </p:nvSpPr>
        <p:spPr>
          <a:xfrm rot="20289090">
            <a:off x="6835682" y="1701895"/>
            <a:ext cx="1645920" cy="1645920"/>
          </a:xfrm>
          <a:custGeom>
            <a:avLst/>
            <a:gdLst>
              <a:gd name="connsiteX0" fmla="*/ 1310380 w 2926081"/>
              <a:gd name="connsiteY0" fmla="*/ 0 h 2926080"/>
              <a:gd name="connsiteX1" fmla="*/ 1615702 w 2926081"/>
              <a:gd name="connsiteY1" fmla="*/ 0 h 2926080"/>
              <a:gd name="connsiteX2" fmla="*/ 1656192 w 2926081"/>
              <a:gd name="connsiteY2" fmla="*/ 249853 h 2926080"/>
              <a:gd name="connsiteX3" fmla="*/ 1659208 w 2926081"/>
              <a:gd name="connsiteY3" fmla="*/ 295401 h 2926080"/>
              <a:gd name="connsiteX4" fmla="*/ 1701901 w 2926081"/>
              <a:gd name="connsiteY4" fmla="*/ 301917 h 2926080"/>
              <a:gd name="connsiteX5" fmla="*/ 1876884 w 2926081"/>
              <a:gd name="connsiteY5" fmla="*/ 353888 h 2926080"/>
              <a:gd name="connsiteX6" fmla="*/ 1902361 w 2926081"/>
              <a:gd name="connsiteY6" fmla="*/ 315813 h 2926080"/>
              <a:gd name="connsiteX7" fmla="*/ 2062353 w 2926081"/>
              <a:gd name="connsiteY7" fmla="*/ 119680 h 2926080"/>
              <a:gd name="connsiteX8" fmla="*/ 2326769 w 2926081"/>
              <a:gd name="connsiteY8" fmla="*/ 272340 h 2926080"/>
              <a:gd name="connsiteX9" fmla="*/ 2236908 w 2926081"/>
              <a:gd name="connsiteY9" fmla="*/ 508965 h 2926080"/>
              <a:gd name="connsiteX10" fmla="*/ 2216401 w 2926081"/>
              <a:gd name="connsiteY10" fmla="*/ 550617 h 2926080"/>
              <a:gd name="connsiteX11" fmla="*/ 2238669 w 2926081"/>
              <a:gd name="connsiteY11" fmla="*/ 566853 h 2926080"/>
              <a:gd name="connsiteX12" fmla="*/ 2328297 w 2926081"/>
              <a:gd name="connsiteY12" fmla="*/ 653073 h 2926080"/>
              <a:gd name="connsiteX13" fmla="*/ 2375852 w 2926081"/>
              <a:gd name="connsiteY13" fmla="*/ 709488 h 2926080"/>
              <a:gd name="connsiteX14" fmla="*/ 2417116 w 2926081"/>
              <a:gd name="connsiteY14" fmla="*/ 689173 h 2926080"/>
              <a:gd name="connsiteX15" fmla="*/ 2653740 w 2926081"/>
              <a:gd name="connsiteY15" fmla="*/ 599312 h 2926080"/>
              <a:gd name="connsiteX16" fmla="*/ 2806401 w 2926081"/>
              <a:gd name="connsiteY16" fmla="*/ 863728 h 2926080"/>
              <a:gd name="connsiteX17" fmla="*/ 2610267 w 2926081"/>
              <a:gd name="connsiteY17" fmla="*/ 1023720 h 2926080"/>
              <a:gd name="connsiteX18" fmla="*/ 2572513 w 2926081"/>
              <a:gd name="connsiteY18" fmla="*/ 1048983 h 2926080"/>
              <a:gd name="connsiteX19" fmla="*/ 2584801 w 2926081"/>
              <a:gd name="connsiteY19" fmla="*/ 1079472 h 2926080"/>
              <a:gd name="connsiteX20" fmla="*/ 2631945 w 2926081"/>
              <a:gd name="connsiteY20" fmla="*/ 1266032 h 2926080"/>
              <a:gd name="connsiteX21" fmla="*/ 2632062 w 2926081"/>
              <a:gd name="connsiteY21" fmla="*/ 1266965 h 2926080"/>
              <a:gd name="connsiteX22" fmla="*/ 2676228 w 2926081"/>
              <a:gd name="connsiteY22" fmla="*/ 1269889 h 2926080"/>
              <a:gd name="connsiteX23" fmla="*/ 2926081 w 2926081"/>
              <a:gd name="connsiteY23" fmla="*/ 1310379 h 2926080"/>
              <a:gd name="connsiteX24" fmla="*/ 2926081 w 2926081"/>
              <a:gd name="connsiteY24" fmla="*/ 1615701 h 2926080"/>
              <a:gd name="connsiteX25" fmla="*/ 2676228 w 2926081"/>
              <a:gd name="connsiteY25" fmla="*/ 1656191 h 2926080"/>
              <a:gd name="connsiteX26" fmla="*/ 2631559 w 2926081"/>
              <a:gd name="connsiteY26" fmla="*/ 1659148 h 2926080"/>
              <a:gd name="connsiteX27" fmla="*/ 2629733 w 2926081"/>
              <a:gd name="connsiteY27" fmla="*/ 1672842 h 2926080"/>
              <a:gd name="connsiteX28" fmla="*/ 2584801 w 2926081"/>
              <a:gd name="connsiteY28" fmla="*/ 1846610 h 2926080"/>
              <a:gd name="connsiteX29" fmla="*/ 2571920 w 2926081"/>
              <a:gd name="connsiteY29" fmla="*/ 1876701 h 2926080"/>
              <a:gd name="connsiteX30" fmla="*/ 2610267 w 2926081"/>
              <a:gd name="connsiteY30" fmla="*/ 1902360 h 2926080"/>
              <a:gd name="connsiteX31" fmla="*/ 2806401 w 2926081"/>
              <a:gd name="connsiteY31" fmla="*/ 2062352 h 2926080"/>
              <a:gd name="connsiteX32" fmla="*/ 2653740 w 2926081"/>
              <a:gd name="connsiteY32" fmla="*/ 2326768 h 2926080"/>
              <a:gd name="connsiteX33" fmla="*/ 2417116 w 2926081"/>
              <a:gd name="connsiteY33" fmla="*/ 2236908 h 2926080"/>
              <a:gd name="connsiteX34" fmla="*/ 2374410 w 2926081"/>
              <a:gd name="connsiteY34" fmla="*/ 2215882 h 2926080"/>
              <a:gd name="connsiteX35" fmla="*/ 2311100 w 2926081"/>
              <a:gd name="connsiteY35" fmla="*/ 2290993 h 2926080"/>
              <a:gd name="connsiteX36" fmla="*/ 2216161 w 2926081"/>
              <a:gd name="connsiteY36" fmla="*/ 2374975 h 2926080"/>
              <a:gd name="connsiteX37" fmla="*/ 2236908 w 2926081"/>
              <a:gd name="connsiteY37" fmla="*/ 2417116 h 2926080"/>
              <a:gd name="connsiteX38" fmla="*/ 2326769 w 2926081"/>
              <a:gd name="connsiteY38" fmla="*/ 2653740 h 2926080"/>
              <a:gd name="connsiteX39" fmla="*/ 2062353 w 2926081"/>
              <a:gd name="connsiteY39" fmla="*/ 2806400 h 2926080"/>
              <a:gd name="connsiteX40" fmla="*/ 1902361 w 2926081"/>
              <a:gd name="connsiteY40" fmla="*/ 2610267 h 2926080"/>
              <a:gd name="connsiteX41" fmla="*/ 1877675 w 2926081"/>
              <a:gd name="connsiteY41" fmla="*/ 2573374 h 2926080"/>
              <a:gd name="connsiteX42" fmla="*/ 1873955 w 2926081"/>
              <a:gd name="connsiteY42" fmla="*/ 2575075 h 2926080"/>
              <a:gd name="connsiteX43" fmla="*/ 1701901 w 2926081"/>
              <a:gd name="connsiteY43" fmla="*/ 2624165 h 2926080"/>
              <a:gd name="connsiteX44" fmla="*/ 1659207 w 2926081"/>
              <a:gd name="connsiteY44" fmla="*/ 2630681 h 2926080"/>
              <a:gd name="connsiteX45" fmla="*/ 1656192 w 2926081"/>
              <a:gd name="connsiteY45" fmla="*/ 2676228 h 2926080"/>
              <a:gd name="connsiteX46" fmla="*/ 1615702 w 2926081"/>
              <a:gd name="connsiteY46" fmla="*/ 2926080 h 2926080"/>
              <a:gd name="connsiteX47" fmla="*/ 1310380 w 2926081"/>
              <a:gd name="connsiteY47" fmla="*/ 2926080 h 2926080"/>
              <a:gd name="connsiteX48" fmla="*/ 1269889 w 2926081"/>
              <a:gd name="connsiteY48" fmla="*/ 2676228 h 2926080"/>
              <a:gd name="connsiteX49" fmla="*/ 1266874 w 2926081"/>
              <a:gd name="connsiteY49" fmla="*/ 2630681 h 2926080"/>
              <a:gd name="connsiteX50" fmla="*/ 1224181 w 2926081"/>
              <a:gd name="connsiteY50" fmla="*/ 2624165 h 2926080"/>
              <a:gd name="connsiteX51" fmla="*/ 1049196 w 2926081"/>
              <a:gd name="connsiteY51" fmla="*/ 2572194 h 2926080"/>
              <a:gd name="connsiteX52" fmla="*/ 1023721 w 2926081"/>
              <a:gd name="connsiteY52" fmla="*/ 2610267 h 2926080"/>
              <a:gd name="connsiteX53" fmla="*/ 863729 w 2926081"/>
              <a:gd name="connsiteY53" fmla="*/ 2806400 h 2926080"/>
              <a:gd name="connsiteX54" fmla="*/ 599313 w 2926081"/>
              <a:gd name="connsiteY54" fmla="*/ 2653740 h 2926080"/>
              <a:gd name="connsiteX55" fmla="*/ 689173 w 2926081"/>
              <a:gd name="connsiteY55" fmla="*/ 2417116 h 2926080"/>
              <a:gd name="connsiteX56" fmla="*/ 709680 w 2926081"/>
              <a:gd name="connsiteY56" fmla="*/ 2375464 h 2926080"/>
              <a:gd name="connsiteX57" fmla="*/ 687414 w 2926081"/>
              <a:gd name="connsiteY57" fmla="*/ 2359229 h 2926080"/>
              <a:gd name="connsiteX58" fmla="*/ 597785 w 2926081"/>
              <a:gd name="connsiteY58" fmla="*/ 2273009 h 2926080"/>
              <a:gd name="connsiteX59" fmla="*/ 550229 w 2926081"/>
              <a:gd name="connsiteY59" fmla="*/ 2216592 h 2926080"/>
              <a:gd name="connsiteX60" fmla="*/ 508965 w 2926081"/>
              <a:gd name="connsiteY60" fmla="*/ 2236908 h 2926080"/>
              <a:gd name="connsiteX61" fmla="*/ 272341 w 2926081"/>
              <a:gd name="connsiteY61" fmla="*/ 2326768 h 2926080"/>
              <a:gd name="connsiteX62" fmla="*/ 119680 w 2926081"/>
              <a:gd name="connsiteY62" fmla="*/ 2062352 h 2926080"/>
              <a:gd name="connsiteX63" fmla="*/ 315814 w 2926081"/>
              <a:gd name="connsiteY63" fmla="*/ 1902360 h 2926080"/>
              <a:gd name="connsiteX64" fmla="*/ 353569 w 2926081"/>
              <a:gd name="connsiteY64" fmla="*/ 1877097 h 2926080"/>
              <a:gd name="connsiteX65" fmla="*/ 341281 w 2926081"/>
              <a:gd name="connsiteY65" fmla="*/ 1846610 h 2926080"/>
              <a:gd name="connsiteX66" fmla="*/ 294138 w 2926081"/>
              <a:gd name="connsiteY66" fmla="*/ 1660050 h 2926080"/>
              <a:gd name="connsiteX67" fmla="*/ 294021 w 2926081"/>
              <a:gd name="connsiteY67" fmla="*/ 1659115 h 2926080"/>
              <a:gd name="connsiteX68" fmla="*/ 249853 w 2926081"/>
              <a:gd name="connsiteY68" fmla="*/ 1656191 h 2926080"/>
              <a:gd name="connsiteX69" fmla="*/ 0 w 2926081"/>
              <a:gd name="connsiteY69" fmla="*/ 1615701 h 2926080"/>
              <a:gd name="connsiteX70" fmla="*/ 0 w 2926081"/>
              <a:gd name="connsiteY70" fmla="*/ 1310379 h 2926080"/>
              <a:gd name="connsiteX71" fmla="*/ 249853 w 2926081"/>
              <a:gd name="connsiteY71" fmla="*/ 1269889 h 2926080"/>
              <a:gd name="connsiteX72" fmla="*/ 294524 w 2926081"/>
              <a:gd name="connsiteY72" fmla="*/ 1266932 h 2926080"/>
              <a:gd name="connsiteX73" fmla="*/ 296350 w 2926081"/>
              <a:gd name="connsiteY73" fmla="*/ 1253240 h 2926080"/>
              <a:gd name="connsiteX74" fmla="*/ 341281 w 2926081"/>
              <a:gd name="connsiteY74" fmla="*/ 1079472 h 2926080"/>
              <a:gd name="connsiteX75" fmla="*/ 354163 w 2926081"/>
              <a:gd name="connsiteY75" fmla="*/ 1049380 h 2926080"/>
              <a:gd name="connsiteX76" fmla="*/ 315814 w 2926081"/>
              <a:gd name="connsiteY76" fmla="*/ 1023720 h 2926080"/>
              <a:gd name="connsiteX77" fmla="*/ 119680 w 2926081"/>
              <a:gd name="connsiteY77" fmla="*/ 863728 h 2926080"/>
              <a:gd name="connsiteX78" fmla="*/ 272341 w 2926081"/>
              <a:gd name="connsiteY78" fmla="*/ 599312 h 2926080"/>
              <a:gd name="connsiteX79" fmla="*/ 508965 w 2926081"/>
              <a:gd name="connsiteY79" fmla="*/ 689172 h 2926080"/>
              <a:gd name="connsiteX80" fmla="*/ 551673 w 2926081"/>
              <a:gd name="connsiteY80" fmla="*/ 710199 h 2926080"/>
              <a:gd name="connsiteX81" fmla="*/ 614982 w 2926081"/>
              <a:gd name="connsiteY81" fmla="*/ 635089 h 2926080"/>
              <a:gd name="connsiteX82" fmla="*/ 709921 w 2926081"/>
              <a:gd name="connsiteY82" fmla="*/ 551107 h 2926080"/>
              <a:gd name="connsiteX83" fmla="*/ 689173 w 2926081"/>
              <a:gd name="connsiteY83" fmla="*/ 508965 h 2926080"/>
              <a:gd name="connsiteX84" fmla="*/ 599313 w 2926081"/>
              <a:gd name="connsiteY84" fmla="*/ 272340 h 2926080"/>
              <a:gd name="connsiteX85" fmla="*/ 863729 w 2926081"/>
              <a:gd name="connsiteY85" fmla="*/ 119680 h 2926080"/>
              <a:gd name="connsiteX86" fmla="*/ 1023721 w 2926081"/>
              <a:gd name="connsiteY86" fmla="*/ 315813 h 2926080"/>
              <a:gd name="connsiteX87" fmla="*/ 1048408 w 2926081"/>
              <a:gd name="connsiteY87" fmla="*/ 352708 h 2926080"/>
              <a:gd name="connsiteX88" fmla="*/ 1052127 w 2926081"/>
              <a:gd name="connsiteY88" fmla="*/ 351007 h 2926080"/>
              <a:gd name="connsiteX89" fmla="*/ 1224181 w 2926081"/>
              <a:gd name="connsiteY89" fmla="*/ 301917 h 2926080"/>
              <a:gd name="connsiteX90" fmla="*/ 1266874 w 2926081"/>
              <a:gd name="connsiteY90" fmla="*/ 295402 h 2926080"/>
              <a:gd name="connsiteX91" fmla="*/ 1269889 w 2926081"/>
              <a:gd name="connsiteY91" fmla="*/ 249853 h 2926080"/>
              <a:gd name="connsiteX92" fmla="*/ 1310380 w 2926081"/>
              <a:gd name="connsiteY92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926081" h="2926080">
                <a:moveTo>
                  <a:pt x="1310380" y="0"/>
                </a:moveTo>
                <a:lnTo>
                  <a:pt x="1615702" y="0"/>
                </a:lnTo>
                <a:cubicBezTo>
                  <a:pt x="1630700" y="0"/>
                  <a:pt x="1644633" y="92107"/>
                  <a:pt x="1656192" y="249853"/>
                </a:cubicBezTo>
                <a:lnTo>
                  <a:pt x="1659208" y="295401"/>
                </a:lnTo>
                <a:lnTo>
                  <a:pt x="1701901" y="301917"/>
                </a:lnTo>
                <a:lnTo>
                  <a:pt x="1876884" y="353888"/>
                </a:lnTo>
                <a:lnTo>
                  <a:pt x="1902361" y="315813"/>
                </a:lnTo>
                <a:cubicBezTo>
                  <a:pt x="1991244" y="184981"/>
                  <a:pt x="2049364" y="112181"/>
                  <a:pt x="2062353" y="119680"/>
                </a:cubicBezTo>
                <a:lnTo>
                  <a:pt x="2326769" y="272340"/>
                </a:lnTo>
                <a:cubicBezTo>
                  <a:pt x="2339757" y="279840"/>
                  <a:pt x="2305771" y="366573"/>
                  <a:pt x="2236908" y="508965"/>
                </a:cubicBezTo>
                <a:lnTo>
                  <a:pt x="2216401" y="550617"/>
                </a:lnTo>
                <a:lnTo>
                  <a:pt x="2238669" y="566853"/>
                </a:lnTo>
                <a:cubicBezTo>
                  <a:pt x="2270028" y="594018"/>
                  <a:pt x="2299948" y="622801"/>
                  <a:pt x="2328297" y="653073"/>
                </a:cubicBezTo>
                <a:lnTo>
                  <a:pt x="2375852" y="709488"/>
                </a:lnTo>
                <a:lnTo>
                  <a:pt x="2417116" y="689173"/>
                </a:lnTo>
                <a:cubicBezTo>
                  <a:pt x="2559508" y="620310"/>
                  <a:pt x="2646241" y="586324"/>
                  <a:pt x="2653740" y="599312"/>
                </a:cubicBezTo>
                <a:lnTo>
                  <a:pt x="2806401" y="863728"/>
                </a:lnTo>
                <a:cubicBezTo>
                  <a:pt x="2813900" y="876717"/>
                  <a:pt x="2741100" y="934837"/>
                  <a:pt x="2610267" y="1023720"/>
                </a:cubicBezTo>
                <a:lnTo>
                  <a:pt x="2572513" y="1048983"/>
                </a:lnTo>
                <a:lnTo>
                  <a:pt x="2584801" y="1079472"/>
                </a:lnTo>
                <a:cubicBezTo>
                  <a:pt x="2605364" y="1139625"/>
                  <a:pt x="2621225" y="1201958"/>
                  <a:pt x="2631945" y="1266032"/>
                </a:cubicBezTo>
                <a:lnTo>
                  <a:pt x="2632062" y="1266965"/>
                </a:lnTo>
                <a:lnTo>
                  <a:pt x="2676228" y="1269889"/>
                </a:lnTo>
                <a:cubicBezTo>
                  <a:pt x="2833974" y="1281448"/>
                  <a:pt x="2926081" y="1295382"/>
                  <a:pt x="2926081" y="1310379"/>
                </a:cubicBezTo>
                <a:lnTo>
                  <a:pt x="2926081" y="1615701"/>
                </a:lnTo>
                <a:cubicBezTo>
                  <a:pt x="2926081" y="1630699"/>
                  <a:pt x="2833974" y="1644633"/>
                  <a:pt x="2676228" y="1656191"/>
                </a:cubicBezTo>
                <a:lnTo>
                  <a:pt x="2631559" y="1659148"/>
                </a:lnTo>
                <a:lnTo>
                  <a:pt x="2629733" y="1672842"/>
                </a:lnTo>
                <a:cubicBezTo>
                  <a:pt x="2619089" y="1732426"/>
                  <a:pt x="2603994" y="1790468"/>
                  <a:pt x="2584801" y="1846610"/>
                </a:cubicBezTo>
                <a:lnTo>
                  <a:pt x="2571920" y="1876701"/>
                </a:lnTo>
                <a:lnTo>
                  <a:pt x="2610267" y="1902360"/>
                </a:lnTo>
                <a:cubicBezTo>
                  <a:pt x="2741100" y="1991243"/>
                  <a:pt x="2813900" y="2049363"/>
                  <a:pt x="2806401" y="2062352"/>
                </a:cubicBezTo>
                <a:lnTo>
                  <a:pt x="2653740" y="2326768"/>
                </a:lnTo>
                <a:cubicBezTo>
                  <a:pt x="2646241" y="2339757"/>
                  <a:pt x="2559508" y="2305770"/>
                  <a:pt x="2417116" y="2236908"/>
                </a:cubicBezTo>
                <a:lnTo>
                  <a:pt x="2374410" y="2215882"/>
                </a:lnTo>
                <a:lnTo>
                  <a:pt x="2311100" y="2290993"/>
                </a:lnTo>
                <a:lnTo>
                  <a:pt x="2216161" y="2374975"/>
                </a:lnTo>
                <a:lnTo>
                  <a:pt x="2236908" y="2417116"/>
                </a:lnTo>
                <a:cubicBezTo>
                  <a:pt x="2305771" y="2559507"/>
                  <a:pt x="2339757" y="2646241"/>
                  <a:pt x="2326769" y="2653740"/>
                </a:cubicBezTo>
                <a:lnTo>
                  <a:pt x="2062353" y="2806400"/>
                </a:lnTo>
                <a:cubicBezTo>
                  <a:pt x="2049364" y="2813899"/>
                  <a:pt x="1991244" y="2741099"/>
                  <a:pt x="1902361" y="2610267"/>
                </a:cubicBezTo>
                <a:lnTo>
                  <a:pt x="1877675" y="2573374"/>
                </a:lnTo>
                <a:lnTo>
                  <a:pt x="1873955" y="2575075"/>
                </a:lnTo>
                <a:cubicBezTo>
                  <a:pt x="1818442" y="2595595"/>
                  <a:pt x="1760972" y="2612078"/>
                  <a:pt x="1701901" y="2624165"/>
                </a:cubicBezTo>
                <a:lnTo>
                  <a:pt x="1659207" y="2630681"/>
                </a:lnTo>
                <a:lnTo>
                  <a:pt x="1656192" y="2676228"/>
                </a:lnTo>
                <a:cubicBezTo>
                  <a:pt x="1644633" y="2833974"/>
                  <a:pt x="1630700" y="2926080"/>
                  <a:pt x="1615702" y="2926080"/>
                </a:cubicBezTo>
                <a:lnTo>
                  <a:pt x="1310380" y="2926080"/>
                </a:lnTo>
                <a:cubicBezTo>
                  <a:pt x="1295382" y="2926080"/>
                  <a:pt x="1281448" y="2833974"/>
                  <a:pt x="1269889" y="2676228"/>
                </a:cubicBezTo>
                <a:lnTo>
                  <a:pt x="1266874" y="2630681"/>
                </a:lnTo>
                <a:lnTo>
                  <a:pt x="1224181" y="2624165"/>
                </a:lnTo>
                <a:lnTo>
                  <a:pt x="1049196" y="2572194"/>
                </a:lnTo>
                <a:lnTo>
                  <a:pt x="1023721" y="2610267"/>
                </a:lnTo>
                <a:cubicBezTo>
                  <a:pt x="934838" y="2741099"/>
                  <a:pt x="876717" y="2813899"/>
                  <a:pt x="863729" y="2806400"/>
                </a:cubicBezTo>
                <a:lnTo>
                  <a:pt x="599313" y="2653740"/>
                </a:lnTo>
                <a:cubicBezTo>
                  <a:pt x="586324" y="2646241"/>
                  <a:pt x="620311" y="2559507"/>
                  <a:pt x="689173" y="2417116"/>
                </a:cubicBezTo>
                <a:lnTo>
                  <a:pt x="709680" y="2375464"/>
                </a:lnTo>
                <a:lnTo>
                  <a:pt x="687414" y="2359229"/>
                </a:lnTo>
                <a:cubicBezTo>
                  <a:pt x="656054" y="2332064"/>
                  <a:pt x="626135" y="2303281"/>
                  <a:pt x="597785" y="2273009"/>
                </a:cubicBezTo>
                <a:lnTo>
                  <a:pt x="550229" y="2216592"/>
                </a:lnTo>
                <a:lnTo>
                  <a:pt x="508965" y="2236908"/>
                </a:lnTo>
                <a:cubicBezTo>
                  <a:pt x="366574" y="2305771"/>
                  <a:pt x="279840" y="2339757"/>
                  <a:pt x="272341" y="2326768"/>
                </a:cubicBezTo>
                <a:lnTo>
                  <a:pt x="119680" y="2062352"/>
                </a:lnTo>
                <a:cubicBezTo>
                  <a:pt x="112181" y="2049363"/>
                  <a:pt x="184981" y="1991243"/>
                  <a:pt x="315814" y="1902360"/>
                </a:cubicBezTo>
                <a:lnTo>
                  <a:pt x="353569" y="1877097"/>
                </a:lnTo>
                <a:lnTo>
                  <a:pt x="341281" y="1846610"/>
                </a:lnTo>
                <a:cubicBezTo>
                  <a:pt x="320718" y="1786457"/>
                  <a:pt x="304858" y="1724125"/>
                  <a:pt x="294138" y="1660050"/>
                </a:cubicBezTo>
                <a:lnTo>
                  <a:pt x="294021" y="1659115"/>
                </a:lnTo>
                <a:lnTo>
                  <a:pt x="249853" y="1656191"/>
                </a:lnTo>
                <a:cubicBezTo>
                  <a:pt x="92107" y="1644633"/>
                  <a:pt x="0" y="1630699"/>
                  <a:pt x="0" y="1615701"/>
                </a:cubicBezTo>
                <a:lnTo>
                  <a:pt x="0" y="1310379"/>
                </a:lnTo>
                <a:cubicBezTo>
                  <a:pt x="0" y="1295382"/>
                  <a:pt x="92107" y="1281448"/>
                  <a:pt x="249853" y="1269889"/>
                </a:cubicBezTo>
                <a:lnTo>
                  <a:pt x="294524" y="1266932"/>
                </a:lnTo>
                <a:lnTo>
                  <a:pt x="296350" y="1253240"/>
                </a:lnTo>
                <a:cubicBezTo>
                  <a:pt x="306993" y="1193656"/>
                  <a:pt x="322089" y="1135615"/>
                  <a:pt x="341281" y="1079472"/>
                </a:cubicBezTo>
                <a:lnTo>
                  <a:pt x="354163" y="1049380"/>
                </a:lnTo>
                <a:lnTo>
                  <a:pt x="315814" y="1023720"/>
                </a:lnTo>
                <a:cubicBezTo>
                  <a:pt x="184981" y="934837"/>
                  <a:pt x="112181" y="876717"/>
                  <a:pt x="119680" y="863728"/>
                </a:cubicBezTo>
                <a:lnTo>
                  <a:pt x="272341" y="599312"/>
                </a:lnTo>
                <a:cubicBezTo>
                  <a:pt x="279840" y="586324"/>
                  <a:pt x="366574" y="620310"/>
                  <a:pt x="508965" y="689172"/>
                </a:cubicBezTo>
                <a:lnTo>
                  <a:pt x="551673" y="710199"/>
                </a:lnTo>
                <a:lnTo>
                  <a:pt x="614982" y="635089"/>
                </a:lnTo>
                <a:lnTo>
                  <a:pt x="709921" y="551107"/>
                </a:lnTo>
                <a:lnTo>
                  <a:pt x="689173" y="508965"/>
                </a:lnTo>
                <a:cubicBezTo>
                  <a:pt x="620311" y="366573"/>
                  <a:pt x="586324" y="279840"/>
                  <a:pt x="599313" y="272340"/>
                </a:cubicBezTo>
                <a:lnTo>
                  <a:pt x="863729" y="119680"/>
                </a:lnTo>
                <a:cubicBezTo>
                  <a:pt x="876717" y="112181"/>
                  <a:pt x="934838" y="184981"/>
                  <a:pt x="1023721" y="315813"/>
                </a:cubicBezTo>
                <a:lnTo>
                  <a:pt x="1048408" y="352708"/>
                </a:lnTo>
                <a:lnTo>
                  <a:pt x="1052127" y="351007"/>
                </a:lnTo>
                <a:cubicBezTo>
                  <a:pt x="1107640" y="330487"/>
                  <a:pt x="1165110" y="314005"/>
                  <a:pt x="1224181" y="301917"/>
                </a:cubicBezTo>
                <a:lnTo>
                  <a:pt x="1266874" y="295402"/>
                </a:lnTo>
                <a:lnTo>
                  <a:pt x="1269889" y="249853"/>
                </a:lnTo>
                <a:cubicBezTo>
                  <a:pt x="1281448" y="92107"/>
                  <a:pt x="1295382" y="0"/>
                  <a:pt x="13103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38">
            <a:extLst>
              <a:ext uri="{FF2B5EF4-FFF2-40B4-BE49-F238E27FC236}">
                <a16:creationId xmlns:a16="http://schemas.microsoft.com/office/drawing/2014/main" id="{18C0F7F4-56B7-49EE-9595-4FD4A621386F}"/>
              </a:ext>
            </a:extLst>
          </p:cNvPr>
          <p:cNvSpPr/>
          <p:nvPr/>
        </p:nvSpPr>
        <p:spPr>
          <a:xfrm>
            <a:off x="7224189" y="2090402"/>
            <a:ext cx="868906" cy="868906"/>
          </a:xfrm>
          <a:prstGeom prst="ellipse">
            <a:avLst/>
          </a:prstGeom>
          <a:gradFill flip="none" rotWithShape="1">
            <a:gsLst>
              <a:gs pos="0">
                <a:srgbClr val="79509F"/>
              </a:gs>
              <a:gs pos="100000">
                <a:srgbClr val="8258A4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39">
            <a:extLst>
              <a:ext uri="{FF2B5EF4-FFF2-40B4-BE49-F238E27FC236}">
                <a16:creationId xmlns:a16="http://schemas.microsoft.com/office/drawing/2014/main" id="{0D9BBD36-C963-404A-A75B-186F12811BBD}"/>
              </a:ext>
            </a:extLst>
          </p:cNvPr>
          <p:cNvSpPr/>
          <p:nvPr/>
        </p:nvSpPr>
        <p:spPr>
          <a:xfrm>
            <a:off x="7304955" y="2171168"/>
            <a:ext cx="707374" cy="7073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40">
            <a:extLst>
              <a:ext uri="{FF2B5EF4-FFF2-40B4-BE49-F238E27FC236}">
                <a16:creationId xmlns:a16="http://schemas.microsoft.com/office/drawing/2014/main" id="{88CC61F4-89D8-4095-B204-BF31761A9C50}"/>
              </a:ext>
            </a:extLst>
          </p:cNvPr>
          <p:cNvSpPr/>
          <p:nvPr/>
        </p:nvSpPr>
        <p:spPr>
          <a:xfrm rot="18582837">
            <a:off x="8431363" y="1734500"/>
            <a:ext cx="1645920" cy="1645920"/>
          </a:xfrm>
          <a:custGeom>
            <a:avLst/>
            <a:gdLst>
              <a:gd name="connsiteX0" fmla="*/ 1310380 w 2926081"/>
              <a:gd name="connsiteY0" fmla="*/ 0 h 2926080"/>
              <a:gd name="connsiteX1" fmla="*/ 1615702 w 2926081"/>
              <a:gd name="connsiteY1" fmla="*/ 0 h 2926080"/>
              <a:gd name="connsiteX2" fmla="*/ 1656192 w 2926081"/>
              <a:gd name="connsiteY2" fmla="*/ 249853 h 2926080"/>
              <a:gd name="connsiteX3" fmla="*/ 1659208 w 2926081"/>
              <a:gd name="connsiteY3" fmla="*/ 295401 h 2926080"/>
              <a:gd name="connsiteX4" fmla="*/ 1701901 w 2926081"/>
              <a:gd name="connsiteY4" fmla="*/ 301917 h 2926080"/>
              <a:gd name="connsiteX5" fmla="*/ 1876884 w 2926081"/>
              <a:gd name="connsiteY5" fmla="*/ 353888 h 2926080"/>
              <a:gd name="connsiteX6" fmla="*/ 1902361 w 2926081"/>
              <a:gd name="connsiteY6" fmla="*/ 315813 h 2926080"/>
              <a:gd name="connsiteX7" fmla="*/ 2062353 w 2926081"/>
              <a:gd name="connsiteY7" fmla="*/ 119680 h 2926080"/>
              <a:gd name="connsiteX8" fmla="*/ 2326769 w 2926081"/>
              <a:gd name="connsiteY8" fmla="*/ 272340 h 2926080"/>
              <a:gd name="connsiteX9" fmla="*/ 2236908 w 2926081"/>
              <a:gd name="connsiteY9" fmla="*/ 508965 h 2926080"/>
              <a:gd name="connsiteX10" fmla="*/ 2216401 w 2926081"/>
              <a:gd name="connsiteY10" fmla="*/ 550617 h 2926080"/>
              <a:gd name="connsiteX11" fmla="*/ 2238669 w 2926081"/>
              <a:gd name="connsiteY11" fmla="*/ 566853 h 2926080"/>
              <a:gd name="connsiteX12" fmla="*/ 2328297 w 2926081"/>
              <a:gd name="connsiteY12" fmla="*/ 653073 h 2926080"/>
              <a:gd name="connsiteX13" fmla="*/ 2375852 w 2926081"/>
              <a:gd name="connsiteY13" fmla="*/ 709488 h 2926080"/>
              <a:gd name="connsiteX14" fmla="*/ 2417116 w 2926081"/>
              <a:gd name="connsiteY14" fmla="*/ 689173 h 2926080"/>
              <a:gd name="connsiteX15" fmla="*/ 2653740 w 2926081"/>
              <a:gd name="connsiteY15" fmla="*/ 599312 h 2926080"/>
              <a:gd name="connsiteX16" fmla="*/ 2806401 w 2926081"/>
              <a:gd name="connsiteY16" fmla="*/ 863728 h 2926080"/>
              <a:gd name="connsiteX17" fmla="*/ 2610267 w 2926081"/>
              <a:gd name="connsiteY17" fmla="*/ 1023720 h 2926080"/>
              <a:gd name="connsiteX18" fmla="*/ 2572513 w 2926081"/>
              <a:gd name="connsiteY18" fmla="*/ 1048983 h 2926080"/>
              <a:gd name="connsiteX19" fmla="*/ 2584801 w 2926081"/>
              <a:gd name="connsiteY19" fmla="*/ 1079472 h 2926080"/>
              <a:gd name="connsiteX20" fmla="*/ 2631945 w 2926081"/>
              <a:gd name="connsiteY20" fmla="*/ 1266032 h 2926080"/>
              <a:gd name="connsiteX21" fmla="*/ 2632062 w 2926081"/>
              <a:gd name="connsiteY21" fmla="*/ 1266965 h 2926080"/>
              <a:gd name="connsiteX22" fmla="*/ 2676228 w 2926081"/>
              <a:gd name="connsiteY22" fmla="*/ 1269889 h 2926080"/>
              <a:gd name="connsiteX23" fmla="*/ 2926081 w 2926081"/>
              <a:gd name="connsiteY23" fmla="*/ 1310379 h 2926080"/>
              <a:gd name="connsiteX24" fmla="*/ 2926081 w 2926081"/>
              <a:gd name="connsiteY24" fmla="*/ 1615701 h 2926080"/>
              <a:gd name="connsiteX25" fmla="*/ 2676228 w 2926081"/>
              <a:gd name="connsiteY25" fmla="*/ 1656191 h 2926080"/>
              <a:gd name="connsiteX26" fmla="*/ 2631559 w 2926081"/>
              <a:gd name="connsiteY26" fmla="*/ 1659148 h 2926080"/>
              <a:gd name="connsiteX27" fmla="*/ 2629733 w 2926081"/>
              <a:gd name="connsiteY27" fmla="*/ 1672842 h 2926080"/>
              <a:gd name="connsiteX28" fmla="*/ 2584801 w 2926081"/>
              <a:gd name="connsiteY28" fmla="*/ 1846610 h 2926080"/>
              <a:gd name="connsiteX29" fmla="*/ 2571920 w 2926081"/>
              <a:gd name="connsiteY29" fmla="*/ 1876701 h 2926080"/>
              <a:gd name="connsiteX30" fmla="*/ 2610267 w 2926081"/>
              <a:gd name="connsiteY30" fmla="*/ 1902360 h 2926080"/>
              <a:gd name="connsiteX31" fmla="*/ 2806401 w 2926081"/>
              <a:gd name="connsiteY31" fmla="*/ 2062352 h 2926080"/>
              <a:gd name="connsiteX32" fmla="*/ 2653740 w 2926081"/>
              <a:gd name="connsiteY32" fmla="*/ 2326768 h 2926080"/>
              <a:gd name="connsiteX33" fmla="*/ 2417116 w 2926081"/>
              <a:gd name="connsiteY33" fmla="*/ 2236908 h 2926080"/>
              <a:gd name="connsiteX34" fmla="*/ 2374410 w 2926081"/>
              <a:gd name="connsiteY34" fmla="*/ 2215882 h 2926080"/>
              <a:gd name="connsiteX35" fmla="*/ 2311100 w 2926081"/>
              <a:gd name="connsiteY35" fmla="*/ 2290993 h 2926080"/>
              <a:gd name="connsiteX36" fmla="*/ 2216161 w 2926081"/>
              <a:gd name="connsiteY36" fmla="*/ 2374975 h 2926080"/>
              <a:gd name="connsiteX37" fmla="*/ 2236908 w 2926081"/>
              <a:gd name="connsiteY37" fmla="*/ 2417116 h 2926080"/>
              <a:gd name="connsiteX38" fmla="*/ 2326769 w 2926081"/>
              <a:gd name="connsiteY38" fmla="*/ 2653740 h 2926080"/>
              <a:gd name="connsiteX39" fmla="*/ 2062353 w 2926081"/>
              <a:gd name="connsiteY39" fmla="*/ 2806400 h 2926080"/>
              <a:gd name="connsiteX40" fmla="*/ 1902361 w 2926081"/>
              <a:gd name="connsiteY40" fmla="*/ 2610267 h 2926080"/>
              <a:gd name="connsiteX41" fmla="*/ 1877675 w 2926081"/>
              <a:gd name="connsiteY41" fmla="*/ 2573374 h 2926080"/>
              <a:gd name="connsiteX42" fmla="*/ 1873955 w 2926081"/>
              <a:gd name="connsiteY42" fmla="*/ 2575075 h 2926080"/>
              <a:gd name="connsiteX43" fmla="*/ 1701901 w 2926081"/>
              <a:gd name="connsiteY43" fmla="*/ 2624165 h 2926080"/>
              <a:gd name="connsiteX44" fmla="*/ 1659207 w 2926081"/>
              <a:gd name="connsiteY44" fmla="*/ 2630681 h 2926080"/>
              <a:gd name="connsiteX45" fmla="*/ 1656192 w 2926081"/>
              <a:gd name="connsiteY45" fmla="*/ 2676228 h 2926080"/>
              <a:gd name="connsiteX46" fmla="*/ 1615702 w 2926081"/>
              <a:gd name="connsiteY46" fmla="*/ 2926080 h 2926080"/>
              <a:gd name="connsiteX47" fmla="*/ 1310380 w 2926081"/>
              <a:gd name="connsiteY47" fmla="*/ 2926080 h 2926080"/>
              <a:gd name="connsiteX48" fmla="*/ 1269889 w 2926081"/>
              <a:gd name="connsiteY48" fmla="*/ 2676228 h 2926080"/>
              <a:gd name="connsiteX49" fmla="*/ 1266874 w 2926081"/>
              <a:gd name="connsiteY49" fmla="*/ 2630681 h 2926080"/>
              <a:gd name="connsiteX50" fmla="*/ 1224181 w 2926081"/>
              <a:gd name="connsiteY50" fmla="*/ 2624165 h 2926080"/>
              <a:gd name="connsiteX51" fmla="*/ 1049196 w 2926081"/>
              <a:gd name="connsiteY51" fmla="*/ 2572194 h 2926080"/>
              <a:gd name="connsiteX52" fmla="*/ 1023721 w 2926081"/>
              <a:gd name="connsiteY52" fmla="*/ 2610267 h 2926080"/>
              <a:gd name="connsiteX53" fmla="*/ 863729 w 2926081"/>
              <a:gd name="connsiteY53" fmla="*/ 2806400 h 2926080"/>
              <a:gd name="connsiteX54" fmla="*/ 599313 w 2926081"/>
              <a:gd name="connsiteY54" fmla="*/ 2653740 h 2926080"/>
              <a:gd name="connsiteX55" fmla="*/ 689173 w 2926081"/>
              <a:gd name="connsiteY55" fmla="*/ 2417116 h 2926080"/>
              <a:gd name="connsiteX56" fmla="*/ 709680 w 2926081"/>
              <a:gd name="connsiteY56" fmla="*/ 2375464 h 2926080"/>
              <a:gd name="connsiteX57" fmla="*/ 687414 w 2926081"/>
              <a:gd name="connsiteY57" fmla="*/ 2359229 h 2926080"/>
              <a:gd name="connsiteX58" fmla="*/ 597785 w 2926081"/>
              <a:gd name="connsiteY58" fmla="*/ 2273009 h 2926080"/>
              <a:gd name="connsiteX59" fmla="*/ 550229 w 2926081"/>
              <a:gd name="connsiteY59" fmla="*/ 2216592 h 2926080"/>
              <a:gd name="connsiteX60" fmla="*/ 508965 w 2926081"/>
              <a:gd name="connsiteY60" fmla="*/ 2236908 h 2926080"/>
              <a:gd name="connsiteX61" fmla="*/ 272341 w 2926081"/>
              <a:gd name="connsiteY61" fmla="*/ 2326768 h 2926080"/>
              <a:gd name="connsiteX62" fmla="*/ 119680 w 2926081"/>
              <a:gd name="connsiteY62" fmla="*/ 2062352 h 2926080"/>
              <a:gd name="connsiteX63" fmla="*/ 315814 w 2926081"/>
              <a:gd name="connsiteY63" fmla="*/ 1902360 h 2926080"/>
              <a:gd name="connsiteX64" fmla="*/ 353569 w 2926081"/>
              <a:gd name="connsiteY64" fmla="*/ 1877097 h 2926080"/>
              <a:gd name="connsiteX65" fmla="*/ 341281 w 2926081"/>
              <a:gd name="connsiteY65" fmla="*/ 1846610 h 2926080"/>
              <a:gd name="connsiteX66" fmla="*/ 294138 w 2926081"/>
              <a:gd name="connsiteY66" fmla="*/ 1660050 h 2926080"/>
              <a:gd name="connsiteX67" fmla="*/ 294021 w 2926081"/>
              <a:gd name="connsiteY67" fmla="*/ 1659115 h 2926080"/>
              <a:gd name="connsiteX68" fmla="*/ 249853 w 2926081"/>
              <a:gd name="connsiteY68" fmla="*/ 1656191 h 2926080"/>
              <a:gd name="connsiteX69" fmla="*/ 0 w 2926081"/>
              <a:gd name="connsiteY69" fmla="*/ 1615701 h 2926080"/>
              <a:gd name="connsiteX70" fmla="*/ 0 w 2926081"/>
              <a:gd name="connsiteY70" fmla="*/ 1310379 h 2926080"/>
              <a:gd name="connsiteX71" fmla="*/ 249853 w 2926081"/>
              <a:gd name="connsiteY71" fmla="*/ 1269889 h 2926080"/>
              <a:gd name="connsiteX72" fmla="*/ 294524 w 2926081"/>
              <a:gd name="connsiteY72" fmla="*/ 1266932 h 2926080"/>
              <a:gd name="connsiteX73" fmla="*/ 296350 w 2926081"/>
              <a:gd name="connsiteY73" fmla="*/ 1253240 h 2926080"/>
              <a:gd name="connsiteX74" fmla="*/ 341281 w 2926081"/>
              <a:gd name="connsiteY74" fmla="*/ 1079472 h 2926080"/>
              <a:gd name="connsiteX75" fmla="*/ 354163 w 2926081"/>
              <a:gd name="connsiteY75" fmla="*/ 1049380 h 2926080"/>
              <a:gd name="connsiteX76" fmla="*/ 315814 w 2926081"/>
              <a:gd name="connsiteY76" fmla="*/ 1023720 h 2926080"/>
              <a:gd name="connsiteX77" fmla="*/ 119680 w 2926081"/>
              <a:gd name="connsiteY77" fmla="*/ 863728 h 2926080"/>
              <a:gd name="connsiteX78" fmla="*/ 272341 w 2926081"/>
              <a:gd name="connsiteY78" fmla="*/ 599312 h 2926080"/>
              <a:gd name="connsiteX79" fmla="*/ 508965 w 2926081"/>
              <a:gd name="connsiteY79" fmla="*/ 689172 h 2926080"/>
              <a:gd name="connsiteX80" fmla="*/ 551673 w 2926081"/>
              <a:gd name="connsiteY80" fmla="*/ 710199 h 2926080"/>
              <a:gd name="connsiteX81" fmla="*/ 614982 w 2926081"/>
              <a:gd name="connsiteY81" fmla="*/ 635089 h 2926080"/>
              <a:gd name="connsiteX82" fmla="*/ 709921 w 2926081"/>
              <a:gd name="connsiteY82" fmla="*/ 551107 h 2926080"/>
              <a:gd name="connsiteX83" fmla="*/ 689173 w 2926081"/>
              <a:gd name="connsiteY83" fmla="*/ 508965 h 2926080"/>
              <a:gd name="connsiteX84" fmla="*/ 599313 w 2926081"/>
              <a:gd name="connsiteY84" fmla="*/ 272340 h 2926080"/>
              <a:gd name="connsiteX85" fmla="*/ 863729 w 2926081"/>
              <a:gd name="connsiteY85" fmla="*/ 119680 h 2926080"/>
              <a:gd name="connsiteX86" fmla="*/ 1023721 w 2926081"/>
              <a:gd name="connsiteY86" fmla="*/ 315813 h 2926080"/>
              <a:gd name="connsiteX87" fmla="*/ 1048408 w 2926081"/>
              <a:gd name="connsiteY87" fmla="*/ 352708 h 2926080"/>
              <a:gd name="connsiteX88" fmla="*/ 1052127 w 2926081"/>
              <a:gd name="connsiteY88" fmla="*/ 351007 h 2926080"/>
              <a:gd name="connsiteX89" fmla="*/ 1224181 w 2926081"/>
              <a:gd name="connsiteY89" fmla="*/ 301917 h 2926080"/>
              <a:gd name="connsiteX90" fmla="*/ 1266874 w 2926081"/>
              <a:gd name="connsiteY90" fmla="*/ 295402 h 2926080"/>
              <a:gd name="connsiteX91" fmla="*/ 1269889 w 2926081"/>
              <a:gd name="connsiteY91" fmla="*/ 249853 h 2926080"/>
              <a:gd name="connsiteX92" fmla="*/ 1310380 w 2926081"/>
              <a:gd name="connsiteY92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926081" h="2926080">
                <a:moveTo>
                  <a:pt x="1310380" y="0"/>
                </a:moveTo>
                <a:lnTo>
                  <a:pt x="1615702" y="0"/>
                </a:lnTo>
                <a:cubicBezTo>
                  <a:pt x="1630700" y="0"/>
                  <a:pt x="1644633" y="92107"/>
                  <a:pt x="1656192" y="249853"/>
                </a:cubicBezTo>
                <a:lnTo>
                  <a:pt x="1659208" y="295401"/>
                </a:lnTo>
                <a:lnTo>
                  <a:pt x="1701901" y="301917"/>
                </a:lnTo>
                <a:lnTo>
                  <a:pt x="1876884" y="353888"/>
                </a:lnTo>
                <a:lnTo>
                  <a:pt x="1902361" y="315813"/>
                </a:lnTo>
                <a:cubicBezTo>
                  <a:pt x="1991244" y="184981"/>
                  <a:pt x="2049364" y="112181"/>
                  <a:pt x="2062353" y="119680"/>
                </a:cubicBezTo>
                <a:lnTo>
                  <a:pt x="2326769" y="272340"/>
                </a:lnTo>
                <a:cubicBezTo>
                  <a:pt x="2339757" y="279840"/>
                  <a:pt x="2305771" y="366573"/>
                  <a:pt x="2236908" y="508965"/>
                </a:cubicBezTo>
                <a:lnTo>
                  <a:pt x="2216401" y="550617"/>
                </a:lnTo>
                <a:lnTo>
                  <a:pt x="2238669" y="566853"/>
                </a:lnTo>
                <a:cubicBezTo>
                  <a:pt x="2270028" y="594018"/>
                  <a:pt x="2299948" y="622801"/>
                  <a:pt x="2328297" y="653073"/>
                </a:cubicBezTo>
                <a:lnTo>
                  <a:pt x="2375852" y="709488"/>
                </a:lnTo>
                <a:lnTo>
                  <a:pt x="2417116" y="689173"/>
                </a:lnTo>
                <a:cubicBezTo>
                  <a:pt x="2559508" y="620310"/>
                  <a:pt x="2646241" y="586324"/>
                  <a:pt x="2653740" y="599312"/>
                </a:cubicBezTo>
                <a:lnTo>
                  <a:pt x="2806401" y="863728"/>
                </a:lnTo>
                <a:cubicBezTo>
                  <a:pt x="2813900" y="876717"/>
                  <a:pt x="2741100" y="934837"/>
                  <a:pt x="2610267" y="1023720"/>
                </a:cubicBezTo>
                <a:lnTo>
                  <a:pt x="2572513" y="1048983"/>
                </a:lnTo>
                <a:lnTo>
                  <a:pt x="2584801" y="1079472"/>
                </a:lnTo>
                <a:cubicBezTo>
                  <a:pt x="2605364" y="1139625"/>
                  <a:pt x="2621225" y="1201958"/>
                  <a:pt x="2631945" y="1266032"/>
                </a:cubicBezTo>
                <a:lnTo>
                  <a:pt x="2632062" y="1266965"/>
                </a:lnTo>
                <a:lnTo>
                  <a:pt x="2676228" y="1269889"/>
                </a:lnTo>
                <a:cubicBezTo>
                  <a:pt x="2833974" y="1281448"/>
                  <a:pt x="2926081" y="1295382"/>
                  <a:pt x="2926081" y="1310379"/>
                </a:cubicBezTo>
                <a:lnTo>
                  <a:pt x="2926081" y="1615701"/>
                </a:lnTo>
                <a:cubicBezTo>
                  <a:pt x="2926081" y="1630699"/>
                  <a:pt x="2833974" y="1644633"/>
                  <a:pt x="2676228" y="1656191"/>
                </a:cubicBezTo>
                <a:lnTo>
                  <a:pt x="2631559" y="1659148"/>
                </a:lnTo>
                <a:lnTo>
                  <a:pt x="2629733" y="1672842"/>
                </a:lnTo>
                <a:cubicBezTo>
                  <a:pt x="2619089" y="1732426"/>
                  <a:pt x="2603994" y="1790468"/>
                  <a:pt x="2584801" y="1846610"/>
                </a:cubicBezTo>
                <a:lnTo>
                  <a:pt x="2571920" y="1876701"/>
                </a:lnTo>
                <a:lnTo>
                  <a:pt x="2610267" y="1902360"/>
                </a:lnTo>
                <a:cubicBezTo>
                  <a:pt x="2741100" y="1991243"/>
                  <a:pt x="2813900" y="2049363"/>
                  <a:pt x="2806401" y="2062352"/>
                </a:cubicBezTo>
                <a:lnTo>
                  <a:pt x="2653740" y="2326768"/>
                </a:lnTo>
                <a:cubicBezTo>
                  <a:pt x="2646241" y="2339757"/>
                  <a:pt x="2559508" y="2305770"/>
                  <a:pt x="2417116" y="2236908"/>
                </a:cubicBezTo>
                <a:lnTo>
                  <a:pt x="2374410" y="2215882"/>
                </a:lnTo>
                <a:lnTo>
                  <a:pt x="2311100" y="2290993"/>
                </a:lnTo>
                <a:lnTo>
                  <a:pt x="2216161" y="2374975"/>
                </a:lnTo>
                <a:lnTo>
                  <a:pt x="2236908" y="2417116"/>
                </a:lnTo>
                <a:cubicBezTo>
                  <a:pt x="2305771" y="2559507"/>
                  <a:pt x="2339757" y="2646241"/>
                  <a:pt x="2326769" y="2653740"/>
                </a:cubicBezTo>
                <a:lnTo>
                  <a:pt x="2062353" y="2806400"/>
                </a:lnTo>
                <a:cubicBezTo>
                  <a:pt x="2049364" y="2813899"/>
                  <a:pt x="1991244" y="2741099"/>
                  <a:pt x="1902361" y="2610267"/>
                </a:cubicBezTo>
                <a:lnTo>
                  <a:pt x="1877675" y="2573374"/>
                </a:lnTo>
                <a:lnTo>
                  <a:pt x="1873955" y="2575075"/>
                </a:lnTo>
                <a:cubicBezTo>
                  <a:pt x="1818442" y="2595595"/>
                  <a:pt x="1760972" y="2612078"/>
                  <a:pt x="1701901" y="2624165"/>
                </a:cubicBezTo>
                <a:lnTo>
                  <a:pt x="1659207" y="2630681"/>
                </a:lnTo>
                <a:lnTo>
                  <a:pt x="1656192" y="2676228"/>
                </a:lnTo>
                <a:cubicBezTo>
                  <a:pt x="1644633" y="2833974"/>
                  <a:pt x="1630700" y="2926080"/>
                  <a:pt x="1615702" y="2926080"/>
                </a:cubicBezTo>
                <a:lnTo>
                  <a:pt x="1310380" y="2926080"/>
                </a:lnTo>
                <a:cubicBezTo>
                  <a:pt x="1295382" y="2926080"/>
                  <a:pt x="1281448" y="2833974"/>
                  <a:pt x="1269889" y="2676228"/>
                </a:cubicBezTo>
                <a:lnTo>
                  <a:pt x="1266874" y="2630681"/>
                </a:lnTo>
                <a:lnTo>
                  <a:pt x="1224181" y="2624165"/>
                </a:lnTo>
                <a:lnTo>
                  <a:pt x="1049196" y="2572194"/>
                </a:lnTo>
                <a:lnTo>
                  <a:pt x="1023721" y="2610267"/>
                </a:lnTo>
                <a:cubicBezTo>
                  <a:pt x="934838" y="2741099"/>
                  <a:pt x="876717" y="2813899"/>
                  <a:pt x="863729" y="2806400"/>
                </a:cubicBezTo>
                <a:lnTo>
                  <a:pt x="599313" y="2653740"/>
                </a:lnTo>
                <a:cubicBezTo>
                  <a:pt x="586324" y="2646241"/>
                  <a:pt x="620311" y="2559507"/>
                  <a:pt x="689173" y="2417116"/>
                </a:cubicBezTo>
                <a:lnTo>
                  <a:pt x="709680" y="2375464"/>
                </a:lnTo>
                <a:lnTo>
                  <a:pt x="687414" y="2359229"/>
                </a:lnTo>
                <a:cubicBezTo>
                  <a:pt x="656054" y="2332064"/>
                  <a:pt x="626135" y="2303281"/>
                  <a:pt x="597785" y="2273009"/>
                </a:cubicBezTo>
                <a:lnTo>
                  <a:pt x="550229" y="2216592"/>
                </a:lnTo>
                <a:lnTo>
                  <a:pt x="508965" y="2236908"/>
                </a:lnTo>
                <a:cubicBezTo>
                  <a:pt x="366574" y="2305771"/>
                  <a:pt x="279840" y="2339757"/>
                  <a:pt x="272341" y="2326768"/>
                </a:cubicBezTo>
                <a:lnTo>
                  <a:pt x="119680" y="2062352"/>
                </a:lnTo>
                <a:cubicBezTo>
                  <a:pt x="112181" y="2049363"/>
                  <a:pt x="184981" y="1991243"/>
                  <a:pt x="315814" y="1902360"/>
                </a:cubicBezTo>
                <a:lnTo>
                  <a:pt x="353569" y="1877097"/>
                </a:lnTo>
                <a:lnTo>
                  <a:pt x="341281" y="1846610"/>
                </a:lnTo>
                <a:cubicBezTo>
                  <a:pt x="320718" y="1786457"/>
                  <a:pt x="304858" y="1724125"/>
                  <a:pt x="294138" y="1660050"/>
                </a:cubicBezTo>
                <a:lnTo>
                  <a:pt x="294021" y="1659115"/>
                </a:lnTo>
                <a:lnTo>
                  <a:pt x="249853" y="1656191"/>
                </a:lnTo>
                <a:cubicBezTo>
                  <a:pt x="92107" y="1644633"/>
                  <a:pt x="0" y="1630699"/>
                  <a:pt x="0" y="1615701"/>
                </a:cubicBezTo>
                <a:lnTo>
                  <a:pt x="0" y="1310379"/>
                </a:lnTo>
                <a:cubicBezTo>
                  <a:pt x="0" y="1295382"/>
                  <a:pt x="92107" y="1281448"/>
                  <a:pt x="249853" y="1269889"/>
                </a:cubicBezTo>
                <a:lnTo>
                  <a:pt x="294524" y="1266932"/>
                </a:lnTo>
                <a:lnTo>
                  <a:pt x="296350" y="1253240"/>
                </a:lnTo>
                <a:cubicBezTo>
                  <a:pt x="306993" y="1193656"/>
                  <a:pt x="322089" y="1135615"/>
                  <a:pt x="341281" y="1079472"/>
                </a:cubicBezTo>
                <a:lnTo>
                  <a:pt x="354163" y="1049380"/>
                </a:lnTo>
                <a:lnTo>
                  <a:pt x="315814" y="1023720"/>
                </a:lnTo>
                <a:cubicBezTo>
                  <a:pt x="184981" y="934837"/>
                  <a:pt x="112181" y="876717"/>
                  <a:pt x="119680" y="863728"/>
                </a:cubicBezTo>
                <a:lnTo>
                  <a:pt x="272341" y="599312"/>
                </a:lnTo>
                <a:cubicBezTo>
                  <a:pt x="279840" y="586324"/>
                  <a:pt x="366574" y="620310"/>
                  <a:pt x="508965" y="689172"/>
                </a:cubicBezTo>
                <a:lnTo>
                  <a:pt x="551673" y="710199"/>
                </a:lnTo>
                <a:lnTo>
                  <a:pt x="614982" y="635089"/>
                </a:lnTo>
                <a:lnTo>
                  <a:pt x="709921" y="551107"/>
                </a:lnTo>
                <a:lnTo>
                  <a:pt x="689173" y="508965"/>
                </a:lnTo>
                <a:cubicBezTo>
                  <a:pt x="620311" y="366573"/>
                  <a:pt x="586324" y="279840"/>
                  <a:pt x="599313" y="272340"/>
                </a:cubicBezTo>
                <a:lnTo>
                  <a:pt x="863729" y="119680"/>
                </a:lnTo>
                <a:cubicBezTo>
                  <a:pt x="876717" y="112181"/>
                  <a:pt x="934838" y="184981"/>
                  <a:pt x="1023721" y="315813"/>
                </a:cubicBezTo>
                <a:lnTo>
                  <a:pt x="1048408" y="352708"/>
                </a:lnTo>
                <a:lnTo>
                  <a:pt x="1052127" y="351007"/>
                </a:lnTo>
                <a:cubicBezTo>
                  <a:pt x="1107640" y="330487"/>
                  <a:pt x="1165110" y="314005"/>
                  <a:pt x="1224181" y="301917"/>
                </a:cubicBezTo>
                <a:lnTo>
                  <a:pt x="1266874" y="295402"/>
                </a:lnTo>
                <a:lnTo>
                  <a:pt x="1269889" y="249853"/>
                </a:lnTo>
                <a:cubicBezTo>
                  <a:pt x="1281448" y="92107"/>
                  <a:pt x="1295382" y="0"/>
                  <a:pt x="13103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41">
            <a:extLst>
              <a:ext uri="{FF2B5EF4-FFF2-40B4-BE49-F238E27FC236}">
                <a16:creationId xmlns:a16="http://schemas.microsoft.com/office/drawing/2014/main" id="{009EF816-5611-477E-A9B8-4606E1D47D60}"/>
              </a:ext>
            </a:extLst>
          </p:cNvPr>
          <p:cNvSpPr/>
          <p:nvPr/>
        </p:nvSpPr>
        <p:spPr>
          <a:xfrm>
            <a:off x="8819870" y="2123007"/>
            <a:ext cx="868906" cy="868906"/>
          </a:xfrm>
          <a:prstGeom prst="ellipse">
            <a:avLst/>
          </a:prstGeom>
          <a:gradFill flip="none" rotWithShape="1">
            <a:gsLst>
              <a:gs pos="0">
                <a:srgbClr val="2CA8C2"/>
              </a:gs>
              <a:gs pos="100000">
                <a:srgbClr val="37B9D1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42">
            <a:extLst>
              <a:ext uri="{FF2B5EF4-FFF2-40B4-BE49-F238E27FC236}">
                <a16:creationId xmlns:a16="http://schemas.microsoft.com/office/drawing/2014/main" id="{7745EACD-220E-4714-8E60-31F150F4E4EF}"/>
              </a:ext>
            </a:extLst>
          </p:cNvPr>
          <p:cNvSpPr/>
          <p:nvPr/>
        </p:nvSpPr>
        <p:spPr>
          <a:xfrm>
            <a:off x="8900636" y="2203773"/>
            <a:ext cx="707374" cy="7073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E8BCFD-8138-4FB5-AA46-F998CAB3E2CF}"/>
              </a:ext>
            </a:extLst>
          </p:cNvPr>
          <p:cNvSpPr txBox="1"/>
          <p:nvPr/>
        </p:nvSpPr>
        <p:spPr>
          <a:xfrm>
            <a:off x="2639388" y="2283137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5C11A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329E34-B431-4385-827B-91566EC4AB7F}"/>
              </a:ext>
            </a:extLst>
          </p:cNvPr>
          <p:cNvSpPr txBox="1"/>
          <p:nvPr/>
        </p:nvSpPr>
        <p:spPr>
          <a:xfrm>
            <a:off x="4198387" y="2312495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A8329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05856-2479-4F93-8F7E-163F84C93AC2}"/>
              </a:ext>
            </a:extLst>
          </p:cNvPr>
          <p:cNvSpPr txBox="1"/>
          <p:nvPr/>
        </p:nvSpPr>
        <p:spPr>
          <a:xfrm>
            <a:off x="5791049" y="2221483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A3A93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E5893D-384F-401F-AEAB-5D90B2954CE3}"/>
              </a:ext>
            </a:extLst>
          </p:cNvPr>
          <p:cNvSpPr txBox="1"/>
          <p:nvPr/>
        </p:nvSpPr>
        <p:spPr>
          <a:xfrm>
            <a:off x="7393886" y="2251934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7C53A1"/>
                </a:solidFill>
                <a:latin typeface="Century Gothic" panose="020B0502020202020204" pitchFamily="34" charset="0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7514AA-182E-4A13-B1C6-E7AA1DC4D818}"/>
              </a:ext>
            </a:extLst>
          </p:cNvPr>
          <p:cNvSpPr txBox="1"/>
          <p:nvPr/>
        </p:nvSpPr>
        <p:spPr>
          <a:xfrm>
            <a:off x="8995629" y="2264955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2FADC7"/>
                </a:solidFill>
                <a:latin typeface="Century Gothic" panose="020B0502020202020204" pitchFamily="34" charset="0"/>
              </a:rPr>
              <a:t>05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01CE7E-AA75-4F93-B26E-719C37B1456A}"/>
              </a:ext>
            </a:extLst>
          </p:cNvPr>
          <p:cNvSpPr txBox="1"/>
          <p:nvPr/>
        </p:nvSpPr>
        <p:spPr>
          <a:xfrm>
            <a:off x="4108149" y="761379"/>
            <a:ext cx="375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Dasturda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qanday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baholanadi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?!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4" name="Graphic 57" descr="Smiling face with no fill">
            <a:extLst>
              <a:ext uri="{FF2B5EF4-FFF2-40B4-BE49-F238E27FC236}">
                <a16:creationId xmlns:a16="http://schemas.microsoft.com/office/drawing/2014/main" id="{5CF153C8-69B8-449A-8257-519F8669C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1107" y="5446568"/>
            <a:ext cx="457200" cy="457200"/>
          </a:xfrm>
          <a:prstGeom prst="rect">
            <a:avLst/>
          </a:prstGeom>
        </p:spPr>
      </p:pic>
      <p:pic>
        <p:nvPicPr>
          <p:cNvPr id="35" name="Graphic 59" descr="Neutral face with no fill">
            <a:extLst>
              <a:ext uri="{FF2B5EF4-FFF2-40B4-BE49-F238E27FC236}">
                <a16:creationId xmlns:a16="http://schemas.microsoft.com/office/drawing/2014/main" id="{CB3F22F0-2FBE-4810-8253-F300EE4A4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3595" y="5446568"/>
            <a:ext cx="457200" cy="457200"/>
          </a:xfrm>
          <a:prstGeom prst="rect">
            <a:avLst/>
          </a:prstGeom>
        </p:spPr>
      </p:pic>
      <p:pic>
        <p:nvPicPr>
          <p:cNvPr id="36" name="Graphic 61" descr="Sad face with no fill">
            <a:extLst>
              <a:ext uri="{FF2B5EF4-FFF2-40B4-BE49-F238E27FC236}">
                <a16:creationId xmlns:a16="http://schemas.microsoft.com/office/drawing/2014/main" id="{1389FA94-3308-45A7-B705-3D69342877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3150" y="5446568"/>
            <a:ext cx="457200" cy="457200"/>
          </a:xfrm>
          <a:prstGeom prst="rect">
            <a:avLst/>
          </a:prstGeom>
        </p:spPr>
      </p:pic>
      <p:pic>
        <p:nvPicPr>
          <p:cNvPr id="37" name="Graphic 63" descr="Grinning face with no fill">
            <a:extLst>
              <a:ext uri="{FF2B5EF4-FFF2-40B4-BE49-F238E27FC236}">
                <a16:creationId xmlns:a16="http://schemas.microsoft.com/office/drawing/2014/main" id="{B039FCFF-6207-4082-A4E4-07A2271945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734" y="5446568"/>
            <a:ext cx="457200" cy="457200"/>
          </a:xfrm>
          <a:prstGeom prst="rect">
            <a:avLst/>
          </a:prstGeom>
        </p:spPr>
      </p:pic>
      <p:pic>
        <p:nvPicPr>
          <p:cNvPr id="38" name="Graphic 65" descr="Funny face with no fill">
            <a:extLst>
              <a:ext uri="{FF2B5EF4-FFF2-40B4-BE49-F238E27FC236}">
                <a16:creationId xmlns:a16="http://schemas.microsoft.com/office/drawing/2014/main" id="{12096CA1-D1ED-47A7-B162-FE6E2692B25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7196" y="5446568"/>
            <a:ext cx="457200" cy="457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42B795A-FDCD-4648-91A0-FE30EEFC7BEE}"/>
              </a:ext>
            </a:extLst>
          </p:cNvPr>
          <p:cNvSpPr txBox="1"/>
          <p:nvPr/>
        </p:nvSpPr>
        <p:spPr>
          <a:xfrm>
            <a:off x="8496299" y="341600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Ilova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82B299-39BA-43BA-B7C8-5799EA49A9CB}"/>
              </a:ext>
            </a:extLst>
          </p:cNvPr>
          <p:cNvSpPr txBox="1"/>
          <p:nvPr/>
        </p:nvSpPr>
        <p:spPr>
          <a:xfrm>
            <a:off x="2194430" y="3722180"/>
            <a:ext cx="1404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Dasturga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mobil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ilova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orqali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yoki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komputer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orqali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kirish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mumkin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7D1DFB-613B-4A63-B580-B36FD53579AC}"/>
              </a:ext>
            </a:extLst>
          </p:cNvPr>
          <p:cNvSpPr txBox="1"/>
          <p:nvPr/>
        </p:nvSpPr>
        <p:spPr>
          <a:xfrm>
            <a:off x="3787398" y="3678567"/>
            <a:ext cx="14040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Xavfsizlik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nuqatai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nazaridan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har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bir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o’qituvchiga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berilgan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login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va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parol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bilan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kiriladi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C63B93-D127-400C-9DBA-417630727EE0}"/>
              </a:ext>
            </a:extLst>
          </p:cNvPr>
          <p:cNvSpPr txBox="1"/>
          <p:nvPr/>
        </p:nvSpPr>
        <p:spPr>
          <a:xfrm>
            <a:off x="5383920" y="3961103"/>
            <a:ext cx="1404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O’qituvchi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o’zi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o’tadigan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fan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va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sinfni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tanlaydi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D43D00-16A3-4991-81D1-E6DD4C9EBF0F}"/>
              </a:ext>
            </a:extLst>
          </p:cNvPr>
          <p:cNvSpPr txBox="1"/>
          <p:nvPr/>
        </p:nvSpPr>
        <p:spPr>
          <a:xfrm>
            <a:off x="6951187" y="3610355"/>
            <a:ext cx="1404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O’quvchilar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ro’yhatidan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baholar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qo’yishi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va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davomatni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olib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borishi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500" dirty="0" err="1" smtClean="0">
                <a:solidFill>
                  <a:schemeClr val="bg1">
                    <a:lumMod val="95000"/>
                  </a:schemeClr>
                </a:solidFill>
              </a:rPr>
              <a:t>mumkin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F92442-CD7C-42EE-803A-2DDFB8734F70}"/>
              </a:ext>
            </a:extLst>
          </p:cNvPr>
          <p:cNvSpPr txBox="1"/>
          <p:nvPr/>
        </p:nvSpPr>
        <p:spPr>
          <a:xfrm>
            <a:off x="8496298" y="3785336"/>
            <a:ext cx="152271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Dastur</a:t>
            </a:r>
            <a:r>
              <a:rPr lang="en-US" sz="13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o’zlashtirishi</a:t>
            </a:r>
            <a:r>
              <a:rPr lang="en-US" sz="1300" dirty="0" smtClean="0">
                <a:solidFill>
                  <a:schemeClr val="bg1">
                    <a:lumMod val="95000"/>
                  </a:schemeClr>
                </a:solidFill>
              </a:rPr>
              <a:t> past </a:t>
            </a:r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o’quvchilar</a:t>
            </a:r>
            <a:r>
              <a:rPr lang="en-US" sz="13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va</a:t>
            </a:r>
            <a:r>
              <a:rPr lang="en-US" sz="13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qobiliyatli</a:t>
            </a:r>
            <a:r>
              <a:rPr lang="en-US" sz="13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o’quvchilar</a:t>
            </a:r>
            <a:r>
              <a:rPr lang="en-US" sz="13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ro’yhatini</a:t>
            </a:r>
            <a:r>
              <a:rPr lang="en-US" sz="13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o’qituvchiga</a:t>
            </a:r>
            <a:r>
              <a:rPr lang="en-US" sz="13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taqdim</a:t>
            </a:r>
            <a:r>
              <a:rPr lang="en-US" sz="13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300" dirty="0" err="1" smtClean="0">
                <a:solidFill>
                  <a:schemeClr val="bg1">
                    <a:lumMod val="95000"/>
                  </a:schemeClr>
                </a:solidFill>
              </a:rPr>
              <a:t>etadi</a:t>
            </a:r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>
            <a:extLst>
              <a:ext uri="{FF2B5EF4-FFF2-40B4-BE49-F238E27FC236}">
                <a16:creationId xmlns:a16="http://schemas.microsoft.com/office/drawing/2014/main" id="{FF4CE230-3AA9-4A1E-B0A8-38A21C4A8F44}"/>
              </a:ext>
            </a:extLst>
          </p:cNvPr>
          <p:cNvGrpSpPr/>
          <p:nvPr/>
        </p:nvGrpSpPr>
        <p:grpSpPr>
          <a:xfrm>
            <a:off x="3764057" y="1097057"/>
            <a:ext cx="4663886" cy="4663886"/>
            <a:chOff x="4189828" y="1522828"/>
            <a:chExt cx="3812345" cy="3812345"/>
          </a:xfrm>
        </p:grpSpPr>
        <p:sp>
          <p:nvSpPr>
            <p:cNvPr id="3" name="Circle: Hollow 3">
              <a:extLst>
                <a:ext uri="{FF2B5EF4-FFF2-40B4-BE49-F238E27FC236}">
                  <a16:creationId xmlns:a16="http://schemas.microsoft.com/office/drawing/2014/main" id="{19ADC4F4-127B-413A-8725-FEBFD126AB23}"/>
                </a:ext>
              </a:extLst>
            </p:cNvPr>
            <p:cNvSpPr/>
            <p:nvPr/>
          </p:nvSpPr>
          <p:spPr>
            <a:xfrm>
              <a:off x="4189828" y="1522828"/>
              <a:ext cx="3812345" cy="3812345"/>
            </a:xfrm>
            <a:prstGeom prst="donut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4BEB3C21-FDD0-45E3-B85F-8D833FA0A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2" t="39" r="17144" b="14796"/>
            <a:stretch/>
          </p:blipFill>
          <p:spPr>
            <a:xfrm>
              <a:off x="4517441" y="3531494"/>
              <a:ext cx="450166" cy="630203"/>
            </a:xfrm>
            <a:prstGeom prst="rect">
              <a:avLst/>
            </a:pr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1E6DE951-9F5A-4573-A54D-84B8976F9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5" t="-2539" r="16964" b="16439"/>
            <a:stretch/>
          </p:blipFill>
          <p:spPr>
            <a:xfrm>
              <a:off x="5470417" y="4563821"/>
              <a:ext cx="359285" cy="458476"/>
            </a:xfrm>
            <a:prstGeom prst="rect">
              <a:avLst/>
            </a:pr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930DD0EC-FDA0-449A-AEA5-0778DC476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3" t="7710" r="10792" b="31455"/>
            <a:stretch/>
          </p:blipFill>
          <p:spPr>
            <a:xfrm>
              <a:off x="6207679" y="4596978"/>
              <a:ext cx="520505" cy="392161"/>
            </a:xfrm>
            <a:prstGeom prst="rect">
              <a:avLst/>
            </a:pr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2B906000-7206-4F2F-A0A9-A59378D5B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1" t="4709" r="10047" b="25606"/>
            <a:stretch/>
          </p:blipFill>
          <p:spPr>
            <a:xfrm>
              <a:off x="7164694" y="3794947"/>
              <a:ext cx="413322" cy="366750"/>
            </a:xfrm>
            <a:prstGeom prst="rect">
              <a:avLst/>
            </a:pr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15">
              <a:extLst>
                <a:ext uri="{FF2B5EF4-FFF2-40B4-BE49-F238E27FC236}">
                  <a16:creationId xmlns:a16="http://schemas.microsoft.com/office/drawing/2014/main" id="{4C4F4D20-658E-471B-AF39-D958A9CB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613" y="2454507"/>
              <a:ext cx="742015" cy="742015"/>
            </a:xfrm>
            <a:prstGeom prst="rect">
              <a:avLst/>
            </a:pr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17">
              <a:extLst>
                <a:ext uri="{FF2B5EF4-FFF2-40B4-BE49-F238E27FC236}">
                  <a16:creationId xmlns:a16="http://schemas.microsoft.com/office/drawing/2014/main" id="{43EF3B21-504D-4990-AD11-E75DA080B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93" t="4373" r="19687" b="19511"/>
            <a:stretch/>
          </p:blipFill>
          <p:spPr>
            <a:xfrm>
              <a:off x="6258304" y="1769096"/>
              <a:ext cx="393895" cy="477261"/>
            </a:xfrm>
            <a:prstGeom prst="rect">
              <a:avLst/>
            </a:pr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19">
              <a:extLst>
                <a:ext uri="{FF2B5EF4-FFF2-40B4-BE49-F238E27FC236}">
                  <a16:creationId xmlns:a16="http://schemas.microsoft.com/office/drawing/2014/main" id="{F68B4BCE-6E73-4654-A2A0-151B401F5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8" t="9308" r="11741" b="27187"/>
            <a:stretch/>
          </p:blipFill>
          <p:spPr>
            <a:xfrm>
              <a:off x="5224600" y="1840765"/>
              <a:ext cx="506437" cy="423654"/>
            </a:xfrm>
            <a:prstGeom prst="rect">
              <a:avLst/>
            </a:pr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21">
              <a:extLst>
                <a:ext uri="{FF2B5EF4-FFF2-40B4-BE49-F238E27FC236}">
                  <a16:creationId xmlns:a16="http://schemas.microsoft.com/office/drawing/2014/main" id="{406C653B-25E3-49D4-A4E3-15C5B6DAF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8" b="13591"/>
            <a:stretch/>
          </p:blipFill>
          <p:spPr>
            <a:xfrm>
              <a:off x="4437444" y="2787463"/>
              <a:ext cx="530163" cy="473001"/>
            </a:xfrm>
            <a:prstGeom prst="rect">
              <a:avLst/>
            </a:prstGeo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Oval 69">
            <a:extLst>
              <a:ext uri="{FF2B5EF4-FFF2-40B4-BE49-F238E27FC236}">
                <a16:creationId xmlns:a16="http://schemas.microsoft.com/office/drawing/2014/main" id="{D974E0E8-802A-4C15-B0FE-A4353E39B3C9}"/>
              </a:ext>
            </a:extLst>
          </p:cNvPr>
          <p:cNvSpPr/>
          <p:nvPr/>
        </p:nvSpPr>
        <p:spPr>
          <a:xfrm>
            <a:off x="4867837" y="2200837"/>
            <a:ext cx="2456327" cy="2456327"/>
          </a:xfrm>
          <a:prstGeom prst="ellipse">
            <a:avLst/>
          </a:prstGeom>
          <a:solidFill>
            <a:srgbClr val="FF0066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1FA627FE-D290-4406-8E1E-9A402EC8CC81}"/>
              </a:ext>
            </a:extLst>
          </p:cNvPr>
          <p:cNvSpPr/>
          <p:nvPr/>
        </p:nvSpPr>
        <p:spPr>
          <a:xfrm>
            <a:off x="6803816" y="3209666"/>
            <a:ext cx="2000288" cy="44866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2C2C5AF5-C7AE-4A2C-8BB7-6DD57DC6817A}"/>
              </a:ext>
            </a:extLst>
          </p:cNvPr>
          <p:cNvSpPr/>
          <p:nvPr/>
        </p:nvSpPr>
        <p:spPr>
          <a:xfrm>
            <a:off x="9013371" y="2236839"/>
            <a:ext cx="3178629" cy="242032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latin typeface="Bookman Old Style" panose="02050604050505020204" pitchFamily="18" charset="0"/>
              </a:rPr>
              <a:t>Dars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jarayonini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baholash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va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o’tilgan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dars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mavzularini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uyga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vazifa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qilib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belgilash</a:t>
            </a:r>
            <a:r>
              <a:rPr lang="en-US" sz="1200" dirty="0">
                <a:latin typeface="Bookman Old Style" panose="02050604050505020204" pitchFamily="18" charset="0"/>
              </a:rPr>
              <a:t>, </a:t>
            </a:r>
            <a:r>
              <a:rPr lang="en-US" sz="1200" dirty="0" err="1">
                <a:latin typeface="Bookman Old Style" panose="02050604050505020204" pitchFamily="18" charset="0"/>
              </a:rPr>
              <a:t>keyingi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mavzularni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ko’rish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va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boshqa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jarayonlar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qulay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interfeys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orqali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tushunarli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va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sodda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qilinishi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bu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dasturdan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foydalanishni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osonlashtiradi</a:t>
            </a:r>
            <a:r>
              <a:rPr lang="en-US" sz="1200" dirty="0">
                <a:latin typeface="Bookman Old Style" panose="02050604050505020204" pitchFamily="18" charset="0"/>
              </a:rPr>
              <a:t>.  </a:t>
            </a:r>
          </a:p>
          <a:p>
            <a:r>
              <a:rPr lang="en-US" sz="1200" dirty="0" err="1">
                <a:latin typeface="Bookman Old Style" panose="02050604050505020204" pitchFamily="18" charset="0"/>
              </a:rPr>
              <a:t>O’qituvchining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hisobotlarni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to’ldirish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uchun</a:t>
            </a:r>
            <a:r>
              <a:rPr lang="en-US" sz="1200" dirty="0">
                <a:latin typeface="Bookman Old Style" panose="02050604050505020204" pitchFamily="18" charset="0"/>
              </a:rPr>
              <a:t> ham </a:t>
            </a:r>
            <a:r>
              <a:rPr lang="en-US" sz="1200" dirty="0" err="1">
                <a:latin typeface="Bookman Old Style" panose="02050604050505020204" pitchFamily="18" charset="0"/>
              </a:rPr>
              <a:t>anchagina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vaqti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ketishini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hisobga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olgan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holda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elektron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hisobotlar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tizimini</a:t>
            </a:r>
            <a:r>
              <a:rPr lang="en-US" sz="1200" dirty="0">
                <a:latin typeface="Bookman Old Style" panose="02050604050505020204" pitchFamily="18" charset="0"/>
              </a:rPr>
              <a:t> ham </a:t>
            </a:r>
            <a:r>
              <a:rPr lang="en-US" sz="1200" dirty="0" err="1">
                <a:latin typeface="Bookman Old Style" panose="02050604050505020204" pitchFamily="18" charset="0"/>
              </a:rPr>
              <a:t>ishlab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chiqqanmiz</a:t>
            </a:r>
            <a:r>
              <a:rPr lang="en-US" sz="1200" dirty="0">
                <a:latin typeface="Bookman Old Style" panose="02050604050505020204" pitchFamily="18" charset="0"/>
              </a:rPr>
              <a:t>. Bu </a:t>
            </a:r>
            <a:r>
              <a:rPr lang="en-US" sz="1200" dirty="0" err="1">
                <a:latin typeface="Bookman Old Style" panose="02050604050505020204" pitchFamily="18" charset="0"/>
              </a:rPr>
              <a:t>tizim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orqali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o’qituvchi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ortiqcha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qog’ozbozlikdan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 err="1">
                <a:latin typeface="Bookman Old Style" panose="02050604050505020204" pitchFamily="18" charset="0"/>
              </a:rPr>
              <a:t>qutiladi</a:t>
            </a:r>
            <a:r>
              <a:rPr lang="en-US" sz="1200" dirty="0" smtClean="0">
                <a:latin typeface="Bookman Old Style" panose="02050604050505020204" pitchFamily="18" charset="0"/>
              </a:rPr>
              <a:t>.</a:t>
            </a:r>
            <a:endParaRPr lang="en-US" sz="1200" dirty="0">
              <a:latin typeface="Bookman Old Style" panose="02050604050505020204" pitchFamily="18" charset="0"/>
            </a:endParaRPr>
          </a:p>
        </p:txBody>
      </p:sp>
      <p:sp>
        <p:nvSpPr>
          <p:cNvPr id="15" name="Trapezoid 26">
            <a:extLst>
              <a:ext uri="{FF2B5EF4-FFF2-40B4-BE49-F238E27FC236}">
                <a16:creationId xmlns:a16="http://schemas.microsoft.com/office/drawing/2014/main" id="{BC265E94-B205-4499-BFA5-B173806EB4D0}"/>
              </a:ext>
            </a:extLst>
          </p:cNvPr>
          <p:cNvSpPr/>
          <p:nvPr/>
        </p:nvSpPr>
        <p:spPr>
          <a:xfrm rot="16200000">
            <a:off x="7612858" y="3261190"/>
            <a:ext cx="2420325" cy="371622"/>
          </a:xfrm>
          <a:prstGeom prst="trapezoid">
            <a:avLst>
              <a:gd name="adj" fmla="val 153330"/>
            </a:avLst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F41BEC-1B1E-4DC7-A6B2-2D257BA16EB3}"/>
              </a:ext>
            </a:extLst>
          </p:cNvPr>
          <p:cNvSpPr txBox="1"/>
          <p:nvPr/>
        </p:nvSpPr>
        <p:spPr>
          <a:xfrm>
            <a:off x="6776433" y="3253771"/>
            <a:ext cx="201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Oswald" panose="02000503000000000000"/>
              </a:rPr>
              <a:t>O’qituvchi</a:t>
            </a:r>
            <a:r>
              <a:rPr lang="en-US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swald" panose="02000503000000000000"/>
              </a:rPr>
              <a:t>dastur</a:t>
            </a:r>
            <a:r>
              <a:rPr lang="en-US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swald" panose="02000503000000000000"/>
              </a:rPr>
              <a:t>orqali</a:t>
            </a:r>
            <a:r>
              <a:rPr lang="en-US" dirty="0">
                <a:solidFill>
                  <a:schemeClr val="bg1"/>
                </a:solidFill>
                <a:latin typeface="Oswald" panose="02000503000000000000"/>
              </a:rPr>
              <a:t>:</a:t>
            </a:r>
          </a:p>
        </p:txBody>
      </p:sp>
      <p:cxnSp>
        <p:nvCxnSpPr>
          <p:cNvPr id="19" name="Connector: Elbow 37">
            <a:extLst>
              <a:ext uri="{FF2B5EF4-FFF2-40B4-BE49-F238E27FC236}">
                <a16:creationId xmlns:a16="http://schemas.microsoft.com/office/drawing/2014/main" id="{D38CAE0A-7F44-4FA8-B390-4F6B6DFE2684}"/>
              </a:ext>
            </a:extLst>
          </p:cNvPr>
          <p:cNvCxnSpPr>
            <a:endCxn id="37" idx="2"/>
          </p:cNvCxnSpPr>
          <p:nvPr/>
        </p:nvCxnSpPr>
        <p:spPr>
          <a:xfrm rot="5400000" flipH="1" flipV="1">
            <a:off x="6487186" y="1083692"/>
            <a:ext cx="362954" cy="266331"/>
          </a:xfrm>
          <a:prstGeom prst="bentConnector3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A271A3-99FC-4257-9CA2-DA4FA1EA8B77}"/>
              </a:ext>
            </a:extLst>
          </p:cNvPr>
          <p:cNvSpPr txBox="1"/>
          <p:nvPr/>
        </p:nvSpPr>
        <p:spPr>
          <a:xfrm>
            <a:off x="5873427" y="226708"/>
            <a:ext cx="1860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‘quvchilardan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ularning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ota-onalaridan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tezkor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muloqot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qilishi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mumkin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;</a:t>
            </a:r>
            <a:endParaRPr lang="en-US" sz="1400" dirty="0">
              <a:solidFill>
                <a:schemeClr val="bg1"/>
              </a:solidFill>
              <a:latin typeface="Oswald" panose="02000503000000000000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 </a:t>
            </a:r>
          </a:p>
        </p:txBody>
      </p:sp>
      <p:cxnSp>
        <p:nvCxnSpPr>
          <p:cNvPr id="21" name="Connector: Elbow 39">
            <a:extLst>
              <a:ext uri="{FF2B5EF4-FFF2-40B4-BE49-F238E27FC236}">
                <a16:creationId xmlns:a16="http://schemas.microsoft.com/office/drawing/2014/main" id="{33EABC8F-9266-4E83-98DC-83FCC37850E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30969" y="1911292"/>
            <a:ext cx="565562" cy="461772"/>
          </a:xfrm>
          <a:prstGeom prst="bentConnector3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E8E0B1-654B-469B-B215-1D7C46638D75}"/>
              </a:ext>
            </a:extLst>
          </p:cNvPr>
          <p:cNvSpPr txBox="1"/>
          <p:nvPr/>
        </p:nvSpPr>
        <p:spPr>
          <a:xfrm>
            <a:off x="8015390" y="1279823"/>
            <a:ext cx="2378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O‘quv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standartlari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topshiriqlari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va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rejalari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o‘rtasidagi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moslikni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ta'minlash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;</a:t>
            </a:r>
          </a:p>
          <a:p>
            <a:pPr algn="just"/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 </a:t>
            </a:r>
            <a:endParaRPr lang="en-US" sz="1400" dirty="0">
              <a:solidFill>
                <a:schemeClr val="bg1"/>
              </a:solidFill>
              <a:latin typeface="Oswald" panose="02000503000000000000"/>
            </a:endParaRPr>
          </a:p>
        </p:txBody>
      </p:sp>
      <p:cxnSp>
        <p:nvCxnSpPr>
          <p:cNvPr id="23" name="Connector: Elbow 43">
            <a:extLst>
              <a:ext uri="{FF2B5EF4-FFF2-40B4-BE49-F238E27FC236}">
                <a16:creationId xmlns:a16="http://schemas.microsoft.com/office/drawing/2014/main" id="{43B27990-902C-4AF8-A159-B4726CC65EAC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7634018" y="4347560"/>
            <a:ext cx="754753" cy="71034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E287F8-8A30-496B-94A3-B4FA03EC4658}"/>
              </a:ext>
            </a:extLst>
          </p:cNvPr>
          <p:cNvSpPr txBox="1"/>
          <p:nvPr/>
        </p:nvSpPr>
        <p:spPr>
          <a:xfrm>
            <a:off x="8404665" y="5080108"/>
            <a:ext cx="186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Hujjatlarni</a:t>
            </a:r>
            <a:r>
              <a:rPr lang="en-US" sz="1400" dirty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online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almashishi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mumkin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;</a:t>
            </a:r>
            <a:endParaRPr lang="en-US" sz="1400" dirty="0">
              <a:solidFill>
                <a:schemeClr val="bg1"/>
              </a:solidFill>
              <a:latin typeface="Oswald" panose="02000503000000000000" pitchFamily="2" charset="0"/>
            </a:endParaRPr>
          </a:p>
        </p:txBody>
      </p:sp>
      <p:cxnSp>
        <p:nvCxnSpPr>
          <p:cNvPr id="25" name="Connector: Elbow 47">
            <a:extLst>
              <a:ext uri="{FF2B5EF4-FFF2-40B4-BE49-F238E27FC236}">
                <a16:creationId xmlns:a16="http://schemas.microsoft.com/office/drawing/2014/main" id="{F9168D9D-2ABC-489E-B854-21769B8D4C6E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403108" y="5485517"/>
            <a:ext cx="548607" cy="25280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E852CF-7C8B-4A0A-849B-59643161AABA}"/>
              </a:ext>
            </a:extLst>
          </p:cNvPr>
          <p:cNvSpPr txBox="1"/>
          <p:nvPr/>
        </p:nvSpPr>
        <p:spPr>
          <a:xfrm>
            <a:off x="5966774" y="5915794"/>
            <a:ext cx="186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O’quvchilar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bilimini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nazorat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qilishi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mumkin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;</a:t>
            </a:r>
            <a:endParaRPr lang="en-US" sz="1400" dirty="0">
              <a:solidFill>
                <a:schemeClr val="bg1"/>
              </a:solidFill>
              <a:latin typeface="Oswald" panose="02000503000000000000" pitchFamily="2" charset="0"/>
            </a:endParaRPr>
          </a:p>
        </p:txBody>
      </p:sp>
      <p:cxnSp>
        <p:nvCxnSpPr>
          <p:cNvPr id="27" name="Connector: Elbow 51">
            <a:extLst>
              <a:ext uri="{FF2B5EF4-FFF2-40B4-BE49-F238E27FC236}">
                <a16:creationId xmlns:a16="http://schemas.microsoft.com/office/drawing/2014/main" id="{EE3F60B4-6CA8-4E61-8F15-0CF4A5BCF39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5027223" y="5277839"/>
            <a:ext cx="422887" cy="623572"/>
          </a:xfrm>
          <a:prstGeom prst="bentConnector2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F4FFAA-5439-4D94-8ACD-EF6940F13F85}"/>
              </a:ext>
            </a:extLst>
          </p:cNvPr>
          <p:cNvSpPr txBox="1"/>
          <p:nvPr/>
        </p:nvSpPr>
        <p:spPr>
          <a:xfrm>
            <a:off x="3010652" y="5642416"/>
            <a:ext cx="1860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’quv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jarayonidagi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barcha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harakatlarni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tarixga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saqlab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borishi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mumkin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;</a:t>
            </a:r>
            <a:endParaRPr lang="en-US" sz="1400" dirty="0">
              <a:solidFill>
                <a:schemeClr val="bg1"/>
              </a:solidFill>
              <a:latin typeface="Oswald" panose="02000503000000000000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 </a:t>
            </a:r>
          </a:p>
        </p:txBody>
      </p:sp>
      <p:cxnSp>
        <p:nvCxnSpPr>
          <p:cNvPr id="29" name="Connector: Elbow 57">
            <a:extLst>
              <a:ext uri="{FF2B5EF4-FFF2-40B4-BE49-F238E27FC236}">
                <a16:creationId xmlns:a16="http://schemas.microsoft.com/office/drawing/2014/main" id="{257A6E14-F2CC-44AD-B7D8-AA02AF9094B1}"/>
              </a:ext>
            </a:extLst>
          </p:cNvPr>
          <p:cNvCxnSpPr>
            <a:cxnSpLocks/>
            <a:stCxn id="4" idx="1"/>
            <a:endCxn id="43" idx="3"/>
          </p:cNvCxnSpPr>
          <p:nvPr/>
        </p:nvCxnSpPr>
        <p:spPr>
          <a:xfrm rot="10800000" flipV="1">
            <a:off x="3706147" y="3939870"/>
            <a:ext cx="458700" cy="63325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178BCB1-A65C-43DA-B4E1-76726C1AD9BF}"/>
              </a:ext>
            </a:extLst>
          </p:cNvPr>
          <p:cNvSpPr txBox="1"/>
          <p:nvPr/>
        </p:nvSpPr>
        <p:spPr>
          <a:xfrm>
            <a:off x="1245276" y="4190396"/>
            <a:ext cx="2406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‘quvchilar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bilan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muloqotni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yengillashtiruvchi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zamonaviy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o‘qitish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swald" panose="02000503000000000000"/>
              </a:rPr>
              <a:t>usullaridan</a:t>
            </a:r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foydalanishi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/>
              </a:rPr>
              <a:t>mumkin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/>
              </a:rPr>
              <a:t>;</a:t>
            </a:r>
            <a:endParaRPr lang="en-US" sz="1400" dirty="0">
              <a:solidFill>
                <a:schemeClr val="bg1"/>
              </a:solidFill>
              <a:latin typeface="Oswald" panose="02000503000000000000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Oswald" panose="02000503000000000000"/>
              </a:rPr>
              <a:t> </a:t>
            </a:r>
          </a:p>
        </p:txBody>
      </p:sp>
      <p:cxnSp>
        <p:nvCxnSpPr>
          <p:cNvPr id="31" name="Connector: Elbow 61">
            <a:extLst>
              <a:ext uri="{FF2B5EF4-FFF2-40B4-BE49-F238E27FC236}">
                <a16:creationId xmlns:a16="http://schemas.microsoft.com/office/drawing/2014/main" id="{BD3FDCD9-F1EB-4792-8777-13F58C3AE938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3554790" y="2644166"/>
            <a:ext cx="512192" cy="289326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D1BF7D-642D-4B22-989C-C59B98D1218F}"/>
              </a:ext>
            </a:extLst>
          </p:cNvPr>
          <p:cNvSpPr txBox="1"/>
          <p:nvPr/>
        </p:nvSpPr>
        <p:spPr>
          <a:xfrm>
            <a:off x="1655913" y="2453562"/>
            <a:ext cx="1860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smtClean="0">
                <a:solidFill>
                  <a:schemeClr val="bg1"/>
                </a:solidFill>
                <a:latin typeface="Oswald" panose="02000503000000000000"/>
              </a:rPr>
              <a:t>O’quv </a:t>
            </a:r>
            <a:r>
              <a:rPr lang="it-IT" sz="1400" dirty="0">
                <a:solidFill>
                  <a:schemeClr val="bg1"/>
                </a:solidFill>
                <a:latin typeface="Oswald" panose="02000503000000000000"/>
              </a:rPr>
              <a:t>materiallarini o‘z vaqtida va manzilli </a:t>
            </a:r>
            <a:r>
              <a:rPr lang="it-IT" sz="1400" dirty="0" smtClean="0">
                <a:solidFill>
                  <a:schemeClr val="bg1"/>
                </a:solidFill>
                <a:latin typeface="Oswald" panose="02000503000000000000"/>
              </a:rPr>
              <a:t>tarqatishi mumkin;</a:t>
            </a:r>
            <a:endParaRPr lang="it-IT" sz="1400" dirty="0">
              <a:solidFill>
                <a:schemeClr val="bg1"/>
              </a:solidFill>
              <a:latin typeface="Oswald" panose="02000503000000000000"/>
            </a:endParaRP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Oswald" panose="02000503000000000000"/>
              </a:rPr>
              <a:t> </a:t>
            </a:r>
          </a:p>
        </p:txBody>
      </p:sp>
      <p:cxnSp>
        <p:nvCxnSpPr>
          <p:cNvPr id="33" name="Connector: Elbow 65">
            <a:extLst>
              <a:ext uri="{FF2B5EF4-FFF2-40B4-BE49-F238E27FC236}">
                <a16:creationId xmlns:a16="http://schemas.microsoft.com/office/drawing/2014/main" id="{4CA2B5C7-3C9F-4AD0-BA4D-B9DB67749732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4569428" y="1415658"/>
            <a:ext cx="460533" cy="32949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B6F642-FF74-4197-8E2C-647DA5734F55}"/>
              </a:ext>
            </a:extLst>
          </p:cNvPr>
          <p:cNvSpPr txBox="1"/>
          <p:nvPr/>
        </p:nvSpPr>
        <p:spPr>
          <a:xfrm>
            <a:off x="2640162" y="572012"/>
            <a:ext cx="2341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Bir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qancha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vazifalarni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dastur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bajarganligi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sababli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o’quvchilar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bilan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ko’proq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shug’ullanishi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swald" panose="02000503000000000000" pitchFamily="2" charset="0"/>
              </a:rPr>
              <a:t>mumkin</a:t>
            </a:r>
            <a:r>
              <a:rPr lang="en-US" sz="1400" dirty="0" smtClean="0">
                <a:solidFill>
                  <a:schemeClr val="bg1"/>
                </a:solidFill>
                <a:latin typeface="Oswald" panose="02000503000000000000" pitchFamily="2" charset="0"/>
              </a:rPr>
              <a:t>;</a:t>
            </a:r>
            <a:endParaRPr lang="en-US" sz="1400" dirty="0">
              <a:solidFill>
                <a:schemeClr val="bg1"/>
              </a:solidFill>
              <a:latin typeface="Oswald" panose="02000503000000000000" pitchFamily="2" charset="0"/>
            </a:endParaRPr>
          </a:p>
        </p:txBody>
      </p:sp>
      <p:pic>
        <p:nvPicPr>
          <p:cNvPr id="35" name="Picture 72">
            <a:extLst>
              <a:ext uri="{FF2B5EF4-FFF2-40B4-BE49-F238E27FC236}">
                <a16:creationId xmlns:a16="http://schemas.microsoft.com/office/drawing/2014/main" id="{C39113DE-E0BF-4663-BA7F-725BFCFD00E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6606" b="94312" l="9933" r="89899">
                        <a14:foregroundMark x1="63805" y1="60550" x2="67508" y2="67523"/>
                        <a14:foregroundMark x1="47424" y1="93307" x2="47945" y2="93333"/>
                        <a14:foregroundMark x1="56902" y1="6606" x2="62626" y2="10826"/>
                        <a14:foregroundMark x1="58923" y1="38716" x2="54377" y2="57064"/>
                        <a14:foregroundMark x1="54377" y1="57064" x2="49158" y2="66055"/>
                        <a14:foregroundMark x1="49158" y1="66055" x2="49663" y2="73394"/>
                        <a14:backgroundMark x1="71212" y1="94128" x2="60606" y2="95046"/>
                        <a14:backgroundMark x1="58586" y1="94495" x2="56229" y2="95046"/>
                        <a14:backgroundMark x1="54209" y1="96147" x2="51347" y2="96147"/>
                        <a14:backgroundMark x1="47475" y1="94128" x2="67845" y2="94495"/>
                        <a14:backgroundMark x1="43939" y1="95596" x2="45960" y2="91927"/>
                        <a14:backgroundMark x1="45960" y1="93578" x2="46465" y2="94128"/>
                        <a14:backgroundMark x1="70875" y1="94128" x2="75253" y2="94495"/>
                        <a14:backgroundMark x1="43098" y1="91927" x2="47475" y2="93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32" t="685" r="17386" b="2148"/>
          <a:stretch/>
        </p:blipFill>
        <p:spPr>
          <a:xfrm flipH="1">
            <a:off x="5380764" y="2050050"/>
            <a:ext cx="1821213" cy="2658073"/>
          </a:xfrm>
          <a:prstGeom prst="rect">
            <a:avLst/>
          </a:prstGeom>
          <a:effectLst>
            <a:outerShdw blurRad="50800" dist="1270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6" name="Рамка 15"/>
          <p:cNvSpPr/>
          <p:nvPr/>
        </p:nvSpPr>
        <p:spPr>
          <a:xfrm>
            <a:off x="2547993" y="545449"/>
            <a:ext cx="2530498" cy="870208"/>
          </a:xfrm>
          <a:prstGeom prst="frame">
            <a:avLst>
              <a:gd name="adj1" fmla="val 70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Рамка 36"/>
          <p:cNvSpPr/>
          <p:nvPr/>
        </p:nvSpPr>
        <p:spPr>
          <a:xfrm>
            <a:off x="5820794" y="165172"/>
            <a:ext cx="1962070" cy="870208"/>
          </a:xfrm>
          <a:prstGeom prst="frame">
            <a:avLst>
              <a:gd name="adj1" fmla="val 70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Рамка 37"/>
          <p:cNvSpPr/>
          <p:nvPr/>
        </p:nvSpPr>
        <p:spPr>
          <a:xfrm>
            <a:off x="7954199" y="1238009"/>
            <a:ext cx="2530498" cy="621388"/>
          </a:xfrm>
          <a:prstGeom prst="frame">
            <a:avLst>
              <a:gd name="adj1" fmla="val 70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Рамка 41"/>
          <p:cNvSpPr/>
          <p:nvPr/>
        </p:nvSpPr>
        <p:spPr>
          <a:xfrm>
            <a:off x="1614776" y="2364200"/>
            <a:ext cx="1937744" cy="870208"/>
          </a:xfrm>
          <a:prstGeom prst="frame">
            <a:avLst>
              <a:gd name="adj1" fmla="val 70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Рамка 42"/>
          <p:cNvSpPr/>
          <p:nvPr/>
        </p:nvSpPr>
        <p:spPr>
          <a:xfrm>
            <a:off x="1175649" y="4138018"/>
            <a:ext cx="2530498" cy="870208"/>
          </a:xfrm>
          <a:prstGeom prst="frame">
            <a:avLst>
              <a:gd name="adj1" fmla="val 70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Рамка 46"/>
          <p:cNvSpPr/>
          <p:nvPr/>
        </p:nvSpPr>
        <p:spPr>
          <a:xfrm>
            <a:off x="2960810" y="5626158"/>
            <a:ext cx="1958364" cy="822706"/>
          </a:xfrm>
          <a:prstGeom prst="frame">
            <a:avLst>
              <a:gd name="adj1" fmla="val 70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Рамка 47"/>
          <p:cNvSpPr/>
          <p:nvPr/>
        </p:nvSpPr>
        <p:spPr>
          <a:xfrm>
            <a:off x="5936728" y="5877728"/>
            <a:ext cx="1972316" cy="667922"/>
          </a:xfrm>
          <a:prstGeom prst="frame">
            <a:avLst>
              <a:gd name="adj1" fmla="val 70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Рамка 48"/>
          <p:cNvSpPr/>
          <p:nvPr/>
        </p:nvSpPr>
        <p:spPr>
          <a:xfrm>
            <a:off x="8366565" y="5028612"/>
            <a:ext cx="1947381" cy="662781"/>
          </a:xfrm>
          <a:prstGeom prst="frame">
            <a:avLst>
              <a:gd name="adj1" fmla="val 70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6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85">
            <a:extLst>
              <a:ext uri="{FF2B5EF4-FFF2-40B4-BE49-F238E27FC236}">
                <a16:creationId xmlns:a16="http://schemas.microsoft.com/office/drawing/2014/main" id="{3E9E33C2-E00F-451B-8773-1616BFD3A7D5}"/>
              </a:ext>
            </a:extLst>
          </p:cNvPr>
          <p:cNvSpPr/>
          <p:nvPr/>
        </p:nvSpPr>
        <p:spPr>
          <a:xfrm rot="19292994">
            <a:off x="-135608" y="2190480"/>
            <a:ext cx="4470727" cy="43149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chemeClr val="tx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81">
            <a:extLst>
              <a:ext uri="{FF2B5EF4-FFF2-40B4-BE49-F238E27FC236}">
                <a16:creationId xmlns:a16="http://schemas.microsoft.com/office/drawing/2014/main" id="{92B94A9B-09C0-4442-B775-D38105022667}"/>
              </a:ext>
            </a:extLst>
          </p:cNvPr>
          <p:cNvSpPr/>
          <p:nvPr/>
        </p:nvSpPr>
        <p:spPr>
          <a:xfrm rot="19953374">
            <a:off x="5359370" y="1320409"/>
            <a:ext cx="822217" cy="8827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chemeClr val="tx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: Rounded Corners 82">
            <a:extLst>
              <a:ext uri="{FF2B5EF4-FFF2-40B4-BE49-F238E27FC236}">
                <a16:creationId xmlns:a16="http://schemas.microsoft.com/office/drawing/2014/main" id="{B4C00107-E7ED-4A6A-A353-6B9A22041D18}"/>
              </a:ext>
            </a:extLst>
          </p:cNvPr>
          <p:cNvSpPr/>
          <p:nvPr/>
        </p:nvSpPr>
        <p:spPr>
          <a:xfrm rot="19953374">
            <a:off x="5963552" y="3114018"/>
            <a:ext cx="663601" cy="8827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chemeClr val="tx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83">
            <a:extLst>
              <a:ext uri="{FF2B5EF4-FFF2-40B4-BE49-F238E27FC236}">
                <a16:creationId xmlns:a16="http://schemas.microsoft.com/office/drawing/2014/main" id="{58755AAB-1EAA-4A9C-9B91-A321E34367A2}"/>
              </a:ext>
            </a:extLst>
          </p:cNvPr>
          <p:cNvSpPr/>
          <p:nvPr/>
        </p:nvSpPr>
        <p:spPr>
          <a:xfrm rot="19953374">
            <a:off x="5410681" y="4876554"/>
            <a:ext cx="785809" cy="8827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chemeClr val="tx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84">
            <a:extLst>
              <a:ext uri="{FF2B5EF4-FFF2-40B4-BE49-F238E27FC236}">
                <a16:creationId xmlns:a16="http://schemas.microsoft.com/office/drawing/2014/main" id="{63EA0353-077A-44AE-914B-42A7CACABFB7}"/>
              </a:ext>
            </a:extLst>
          </p:cNvPr>
          <p:cNvSpPr/>
          <p:nvPr/>
        </p:nvSpPr>
        <p:spPr>
          <a:xfrm rot="19953374">
            <a:off x="4519008" y="6079849"/>
            <a:ext cx="643664" cy="8827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chemeClr val="tx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id="{4F49EC1D-4E1C-4E2B-A383-D09134158188}"/>
              </a:ext>
            </a:extLst>
          </p:cNvPr>
          <p:cNvSpPr/>
          <p:nvPr/>
        </p:nvSpPr>
        <p:spPr>
          <a:xfrm rot="19953374">
            <a:off x="4660424" y="244974"/>
            <a:ext cx="643664" cy="8827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chemeClr val="tx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A92F2CBE-9AF0-4D06-8096-ED77C757A6CB}"/>
              </a:ext>
            </a:extLst>
          </p:cNvPr>
          <p:cNvSpPr/>
          <p:nvPr/>
        </p:nvSpPr>
        <p:spPr>
          <a:xfrm>
            <a:off x="-900334" y="1283677"/>
            <a:ext cx="4290647" cy="4290647"/>
          </a:xfrm>
          <a:prstGeom prst="ellipse">
            <a:avLst/>
          </a:prstGeom>
          <a:gradFill>
            <a:gsLst>
              <a:gs pos="86724">
                <a:srgbClr val="3366CC"/>
              </a:gs>
              <a:gs pos="71693">
                <a:srgbClr val="339966"/>
              </a:gs>
              <a:gs pos="54854">
                <a:srgbClr val="000099"/>
              </a:gs>
              <a:gs pos="38071">
                <a:srgbClr val="FF9900"/>
              </a:gs>
              <a:gs pos="20400">
                <a:srgbClr val="009999"/>
              </a:gs>
              <a:gs pos="0">
                <a:srgbClr val="CC00CC"/>
              </a:gs>
              <a:gs pos="100000">
                <a:srgbClr val="FF0066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4">
            <a:extLst>
              <a:ext uri="{FF2B5EF4-FFF2-40B4-BE49-F238E27FC236}">
                <a16:creationId xmlns:a16="http://schemas.microsoft.com/office/drawing/2014/main" id="{0A85CB3E-10FD-425C-9F21-2C73F9721FC4}"/>
              </a:ext>
            </a:extLst>
          </p:cNvPr>
          <p:cNvSpPr/>
          <p:nvPr/>
        </p:nvSpPr>
        <p:spPr>
          <a:xfrm>
            <a:off x="-1097281" y="305972"/>
            <a:ext cx="5669281" cy="6246057"/>
          </a:xfrm>
          <a:prstGeom prst="arc">
            <a:avLst>
              <a:gd name="adj1" fmla="val 16757218"/>
              <a:gd name="adj2" fmla="val 485747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4D4A6B95-3DBE-4804-AF98-4628A44DC4F7}"/>
              </a:ext>
            </a:extLst>
          </p:cNvPr>
          <p:cNvGrpSpPr/>
          <p:nvPr/>
        </p:nvGrpSpPr>
        <p:grpSpPr>
          <a:xfrm>
            <a:off x="2805593" y="433764"/>
            <a:ext cx="280180" cy="280180"/>
            <a:chOff x="2928425" y="542948"/>
            <a:chExt cx="280180" cy="280180"/>
          </a:xfrm>
        </p:grpSpPr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9110B6FC-E0F2-48A9-BC0C-379DD495964B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CC00CC"/>
                </a:gs>
                <a:gs pos="100000">
                  <a:srgbClr val="FF0066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B6F60B0D-9BD6-4C7E-81F7-156A67A6F240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25">
            <a:extLst>
              <a:ext uri="{FF2B5EF4-FFF2-40B4-BE49-F238E27FC236}">
                <a16:creationId xmlns:a16="http://schemas.microsoft.com/office/drawing/2014/main" id="{312DAD66-EEBF-41FD-8BBB-43D31925775C}"/>
              </a:ext>
            </a:extLst>
          </p:cNvPr>
          <p:cNvGrpSpPr/>
          <p:nvPr/>
        </p:nvGrpSpPr>
        <p:grpSpPr>
          <a:xfrm>
            <a:off x="3967927" y="1523144"/>
            <a:ext cx="280180" cy="280180"/>
            <a:chOff x="2928425" y="542948"/>
            <a:chExt cx="280180" cy="280180"/>
          </a:xfrm>
        </p:grpSpPr>
        <p:sp>
          <p:nvSpPr>
            <p:cNvPr id="14" name="Oval 26">
              <a:extLst>
                <a:ext uri="{FF2B5EF4-FFF2-40B4-BE49-F238E27FC236}">
                  <a16:creationId xmlns:a16="http://schemas.microsoft.com/office/drawing/2014/main" id="{34557C46-8E9C-4191-AFE1-A40EF941660F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3366CC"/>
                </a:gs>
                <a:gs pos="100000">
                  <a:srgbClr val="009999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3AA3EF69-1FB2-4484-B26A-3B774E5E23AC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31">
            <a:extLst>
              <a:ext uri="{FF2B5EF4-FFF2-40B4-BE49-F238E27FC236}">
                <a16:creationId xmlns:a16="http://schemas.microsoft.com/office/drawing/2014/main" id="{D6F63FF5-F597-40DD-A88B-26D44203FBFE}"/>
              </a:ext>
            </a:extLst>
          </p:cNvPr>
          <p:cNvGrpSpPr/>
          <p:nvPr/>
        </p:nvGrpSpPr>
        <p:grpSpPr>
          <a:xfrm>
            <a:off x="4445558" y="3199388"/>
            <a:ext cx="280180" cy="280180"/>
            <a:chOff x="2928425" y="542948"/>
            <a:chExt cx="280180" cy="280180"/>
          </a:xfrm>
        </p:grpSpPr>
        <p:sp>
          <p:nvSpPr>
            <p:cNvPr id="17" name="Oval 32">
              <a:extLst>
                <a:ext uri="{FF2B5EF4-FFF2-40B4-BE49-F238E27FC236}">
                  <a16:creationId xmlns:a16="http://schemas.microsoft.com/office/drawing/2014/main" id="{6ED35BF5-46C6-45B7-806C-E155E2F892A5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FF9900"/>
                </a:gs>
                <a:gs pos="100000">
                  <a:srgbClr val="CC00C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33">
              <a:extLst>
                <a:ext uri="{FF2B5EF4-FFF2-40B4-BE49-F238E27FC236}">
                  <a16:creationId xmlns:a16="http://schemas.microsoft.com/office/drawing/2014/main" id="{F83935AD-26F1-47DC-B3C7-DC9F17B91C6C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37">
            <a:extLst>
              <a:ext uri="{FF2B5EF4-FFF2-40B4-BE49-F238E27FC236}">
                <a16:creationId xmlns:a16="http://schemas.microsoft.com/office/drawing/2014/main" id="{0A0376F4-3394-4CB4-8113-970FD8EB6895}"/>
              </a:ext>
            </a:extLst>
          </p:cNvPr>
          <p:cNvGrpSpPr/>
          <p:nvPr/>
        </p:nvGrpSpPr>
        <p:grpSpPr>
          <a:xfrm>
            <a:off x="4008873" y="4916575"/>
            <a:ext cx="280180" cy="280180"/>
            <a:chOff x="2928425" y="542948"/>
            <a:chExt cx="280180" cy="280180"/>
          </a:xfrm>
        </p:grpSpPr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38D2B6EC-6417-4CC6-A99E-097AD00170BF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339966"/>
                </a:gs>
                <a:gs pos="100000">
                  <a:srgbClr val="FF0066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39">
              <a:extLst>
                <a:ext uri="{FF2B5EF4-FFF2-40B4-BE49-F238E27FC236}">
                  <a16:creationId xmlns:a16="http://schemas.microsoft.com/office/drawing/2014/main" id="{E73ABC4D-592D-472A-BD51-75AE54CDF6BF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43">
            <a:extLst>
              <a:ext uri="{FF2B5EF4-FFF2-40B4-BE49-F238E27FC236}">
                <a16:creationId xmlns:a16="http://schemas.microsoft.com/office/drawing/2014/main" id="{AF0355A5-3DA2-48FB-B1E0-AC982CDE52EA}"/>
              </a:ext>
            </a:extLst>
          </p:cNvPr>
          <p:cNvGrpSpPr/>
          <p:nvPr/>
        </p:nvGrpSpPr>
        <p:grpSpPr>
          <a:xfrm>
            <a:off x="2788335" y="6156084"/>
            <a:ext cx="280180" cy="280180"/>
            <a:chOff x="2928425" y="542948"/>
            <a:chExt cx="280180" cy="280180"/>
          </a:xfrm>
        </p:grpSpPr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0F615D66-AA72-422B-BBC0-7F2399D2257E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FF5050"/>
                </a:gs>
                <a:gs pos="100000">
                  <a:srgbClr val="FFFF00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ED312313-F6C2-4D61-A836-D8E70F48C805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50">
            <a:extLst>
              <a:ext uri="{FF2B5EF4-FFF2-40B4-BE49-F238E27FC236}">
                <a16:creationId xmlns:a16="http://schemas.microsoft.com/office/drawing/2014/main" id="{52220CC3-7764-4D07-ABAB-E74BD794EC3E}"/>
              </a:ext>
            </a:extLst>
          </p:cNvPr>
          <p:cNvSpPr/>
          <p:nvPr/>
        </p:nvSpPr>
        <p:spPr>
          <a:xfrm>
            <a:off x="-669669" y="1510047"/>
            <a:ext cx="3829316" cy="3829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51">
            <a:extLst>
              <a:ext uri="{FF2B5EF4-FFF2-40B4-BE49-F238E27FC236}">
                <a16:creationId xmlns:a16="http://schemas.microsoft.com/office/drawing/2014/main" id="{36419FFC-5FD3-4D77-959F-0EF97A7424F8}"/>
              </a:ext>
            </a:extLst>
          </p:cNvPr>
          <p:cNvGrpSpPr/>
          <p:nvPr/>
        </p:nvGrpSpPr>
        <p:grpSpPr>
          <a:xfrm>
            <a:off x="4561037" y="249176"/>
            <a:ext cx="548640" cy="548640"/>
            <a:chOff x="2928425" y="542948"/>
            <a:chExt cx="280180" cy="280180"/>
          </a:xfrm>
        </p:grpSpPr>
        <p:sp>
          <p:nvSpPr>
            <p:cNvPr id="27" name="Oval 52">
              <a:extLst>
                <a:ext uri="{FF2B5EF4-FFF2-40B4-BE49-F238E27FC236}">
                  <a16:creationId xmlns:a16="http://schemas.microsoft.com/office/drawing/2014/main" id="{687C040E-4B32-4E50-97FA-493B2EDB27D0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CC00CC"/>
                </a:gs>
                <a:gs pos="100000">
                  <a:srgbClr val="FF0066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3">
              <a:extLst>
                <a:ext uri="{FF2B5EF4-FFF2-40B4-BE49-F238E27FC236}">
                  <a16:creationId xmlns:a16="http://schemas.microsoft.com/office/drawing/2014/main" id="{37B17A10-3959-44D1-B8A0-E8A840CCE8F8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54">
            <a:extLst>
              <a:ext uri="{FF2B5EF4-FFF2-40B4-BE49-F238E27FC236}">
                <a16:creationId xmlns:a16="http://schemas.microsoft.com/office/drawing/2014/main" id="{BD8385FC-4971-4247-996D-44B587057831}"/>
              </a:ext>
            </a:extLst>
          </p:cNvPr>
          <p:cNvGrpSpPr/>
          <p:nvPr/>
        </p:nvGrpSpPr>
        <p:grpSpPr>
          <a:xfrm>
            <a:off x="5381621" y="1307133"/>
            <a:ext cx="548640" cy="548640"/>
            <a:chOff x="2928425" y="542948"/>
            <a:chExt cx="280180" cy="280180"/>
          </a:xfrm>
        </p:grpSpPr>
        <p:sp>
          <p:nvSpPr>
            <p:cNvPr id="30" name="Oval 55">
              <a:extLst>
                <a:ext uri="{FF2B5EF4-FFF2-40B4-BE49-F238E27FC236}">
                  <a16:creationId xmlns:a16="http://schemas.microsoft.com/office/drawing/2014/main" id="{0B688388-7FD9-4A0A-B1EA-344E537C97B1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3366CC"/>
                </a:gs>
                <a:gs pos="100000">
                  <a:srgbClr val="009999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56">
              <a:extLst>
                <a:ext uri="{FF2B5EF4-FFF2-40B4-BE49-F238E27FC236}">
                  <a16:creationId xmlns:a16="http://schemas.microsoft.com/office/drawing/2014/main" id="{450259E9-B3C6-40E8-A2DA-5D3F589F856D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57">
            <a:extLst>
              <a:ext uri="{FF2B5EF4-FFF2-40B4-BE49-F238E27FC236}">
                <a16:creationId xmlns:a16="http://schemas.microsoft.com/office/drawing/2014/main" id="{4D0DAF4A-14BC-4D18-9BA2-1B0E6972713E}"/>
              </a:ext>
            </a:extLst>
          </p:cNvPr>
          <p:cNvGrpSpPr/>
          <p:nvPr/>
        </p:nvGrpSpPr>
        <p:grpSpPr>
          <a:xfrm>
            <a:off x="5883963" y="3106947"/>
            <a:ext cx="548640" cy="548640"/>
            <a:chOff x="2928425" y="542948"/>
            <a:chExt cx="280180" cy="280180"/>
          </a:xfrm>
        </p:grpSpPr>
        <p:sp>
          <p:nvSpPr>
            <p:cNvPr id="33" name="Oval 58">
              <a:extLst>
                <a:ext uri="{FF2B5EF4-FFF2-40B4-BE49-F238E27FC236}">
                  <a16:creationId xmlns:a16="http://schemas.microsoft.com/office/drawing/2014/main" id="{22D4A528-B1A2-4C8C-B147-967ECBF0BA86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FF9900"/>
                </a:gs>
                <a:gs pos="100000">
                  <a:srgbClr val="CC00C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59">
              <a:extLst>
                <a:ext uri="{FF2B5EF4-FFF2-40B4-BE49-F238E27FC236}">
                  <a16:creationId xmlns:a16="http://schemas.microsoft.com/office/drawing/2014/main" id="{AE4D78BC-22AC-4F74-8013-E7878DBC55FA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60">
            <a:extLst>
              <a:ext uri="{FF2B5EF4-FFF2-40B4-BE49-F238E27FC236}">
                <a16:creationId xmlns:a16="http://schemas.microsoft.com/office/drawing/2014/main" id="{9604A0EA-09D6-4AF0-91D9-0EC4AA8C2940}"/>
              </a:ext>
            </a:extLst>
          </p:cNvPr>
          <p:cNvGrpSpPr/>
          <p:nvPr/>
        </p:nvGrpSpPr>
        <p:grpSpPr>
          <a:xfrm>
            <a:off x="5385496" y="4824134"/>
            <a:ext cx="548640" cy="548640"/>
            <a:chOff x="2928425" y="542948"/>
            <a:chExt cx="280180" cy="280180"/>
          </a:xfrm>
        </p:grpSpPr>
        <p:sp>
          <p:nvSpPr>
            <p:cNvPr id="36" name="Oval 61">
              <a:extLst>
                <a:ext uri="{FF2B5EF4-FFF2-40B4-BE49-F238E27FC236}">
                  <a16:creationId xmlns:a16="http://schemas.microsoft.com/office/drawing/2014/main" id="{9069E7A9-7BFC-4BAD-B99D-8E8C8386019F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339966"/>
                </a:gs>
                <a:gs pos="100000">
                  <a:srgbClr val="FF0066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62">
              <a:extLst>
                <a:ext uri="{FF2B5EF4-FFF2-40B4-BE49-F238E27FC236}">
                  <a16:creationId xmlns:a16="http://schemas.microsoft.com/office/drawing/2014/main" id="{3FF6DA33-28CA-433A-96D6-D405991F3AF5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63">
            <a:extLst>
              <a:ext uri="{FF2B5EF4-FFF2-40B4-BE49-F238E27FC236}">
                <a16:creationId xmlns:a16="http://schemas.microsoft.com/office/drawing/2014/main" id="{3B5CD6DD-A372-4019-B3CC-D02764CDE2FB}"/>
              </a:ext>
            </a:extLst>
          </p:cNvPr>
          <p:cNvGrpSpPr/>
          <p:nvPr/>
        </p:nvGrpSpPr>
        <p:grpSpPr>
          <a:xfrm>
            <a:off x="4436808" y="6063643"/>
            <a:ext cx="548640" cy="548640"/>
            <a:chOff x="2928425" y="542948"/>
            <a:chExt cx="280180" cy="280180"/>
          </a:xfrm>
        </p:grpSpPr>
        <p:sp>
          <p:nvSpPr>
            <p:cNvPr id="39" name="Oval 64">
              <a:extLst>
                <a:ext uri="{FF2B5EF4-FFF2-40B4-BE49-F238E27FC236}">
                  <a16:creationId xmlns:a16="http://schemas.microsoft.com/office/drawing/2014/main" id="{88A85336-5568-45E5-9469-BD988A51EB41}"/>
                </a:ext>
              </a:extLst>
            </p:cNvPr>
            <p:cNvSpPr/>
            <p:nvPr/>
          </p:nvSpPr>
          <p:spPr>
            <a:xfrm>
              <a:off x="2928425" y="542948"/>
              <a:ext cx="280180" cy="280180"/>
            </a:xfrm>
            <a:prstGeom prst="ellipse">
              <a:avLst/>
            </a:prstGeom>
            <a:gradFill>
              <a:gsLst>
                <a:gs pos="0">
                  <a:srgbClr val="FF5050"/>
                </a:gs>
                <a:gs pos="100000">
                  <a:srgbClr val="FFFF00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65">
              <a:extLst>
                <a:ext uri="{FF2B5EF4-FFF2-40B4-BE49-F238E27FC236}">
                  <a16:creationId xmlns:a16="http://schemas.microsoft.com/office/drawing/2014/main" id="{E89FD109-B0E7-4EDA-B207-B7AD980A0C98}"/>
                </a:ext>
              </a:extLst>
            </p:cNvPr>
            <p:cNvSpPr/>
            <p:nvPr/>
          </p:nvSpPr>
          <p:spPr>
            <a:xfrm>
              <a:off x="2977075" y="591598"/>
              <a:ext cx="182880" cy="182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34">
            <a:extLst>
              <a:ext uri="{FF2B5EF4-FFF2-40B4-BE49-F238E27FC236}">
                <a16:creationId xmlns:a16="http://schemas.microsoft.com/office/drawing/2014/main" id="{6555698C-1CF9-4073-B27C-A4A20A0EE6C2}"/>
              </a:ext>
            </a:extLst>
          </p:cNvPr>
          <p:cNvCxnSpPr/>
          <p:nvPr/>
        </p:nvCxnSpPr>
        <p:spPr>
          <a:xfrm>
            <a:off x="3407177" y="507628"/>
            <a:ext cx="898740" cy="0"/>
          </a:xfrm>
          <a:prstGeom prst="line">
            <a:avLst/>
          </a:prstGeom>
          <a:ln w="19050">
            <a:solidFill>
              <a:schemeClr val="bg1">
                <a:alpha val="5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5">
            <a:extLst>
              <a:ext uri="{FF2B5EF4-FFF2-40B4-BE49-F238E27FC236}">
                <a16:creationId xmlns:a16="http://schemas.microsoft.com/office/drawing/2014/main" id="{0EE63746-651D-4C44-882B-D75746B3A6FB}"/>
              </a:ext>
            </a:extLst>
          </p:cNvPr>
          <p:cNvCxnSpPr/>
          <p:nvPr/>
        </p:nvCxnSpPr>
        <p:spPr>
          <a:xfrm>
            <a:off x="4385048" y="1645936"/>
            <a:ext cx="898740" cy="0"/>
          </a:xfrm>
          <a:prstGeom prst="line">
            <a:avLst/>
          </a:prstGeom>
          <a:ln w="19050">
            <a:solidFill>
              <a:schemeClr val="bg1">
                <a:alpha val="5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36">
            <a:extLst>
              <a:ext uri="{FF2B5EF4-FFF2-40B4-BE49-F238E27FC236}">
                <a16:creationId xmlns:a16="http://schemas.microsoft.com/office/drawing/2014/main" id="{BF46DA8D-F504-4BB1-AC24-799C87B56905}"/>
              </a:ext>
            </a:extLst>
          </p:cNvPr>
          <p:cNvCxnSpPr/>
          <p:nvPr/>
        </p:nvCxnSpPr>
        <p:spPr>
          <a:xfrm>
            <a:off x="4834418" y="3346894"/>
            <a:ext cx="898740" cy="0"/>
          </a:xfrm>
          <a:prstGeom prst="line">
            <a:avLst/>
          </a:prstGeom>
          <a:ln w="19050">
            <a:solidFill>
              <a:schemeClr val="bg1">
                <a:alpha val="5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0">
            <a:extLst>
              <a:ext uri="{FF2B5EF4-FFF2-40B4-BE49-F238E27FC236}">
                <a16:creationId xmlns:a16="http://schemas.microsoft.com/office/drawing/2014/main" id="{902E7AF8-BE56-42E4-A22C-1FB6D7AE39D4}"/>
              </a:ext>
            </a:extLst>
          </p:cNvPr>
          <p:cNvCxnSpPr/>
          <p:nvPr/>
        </p:nvCxnSpPr>
        <p:spPr>
          <a:xfrm>
            <a:off x="4387673" y="5086320"/>
            <a:ext cx="898740" cy="0"/>
          </a:xfrm>
          <a:prstGeom prst="line">
            <a:avLst/>
          </a:prstGeom>
          <a:ln w="19050">
            <a:solidFill>
              <a:schemeClr val="bg1">
                <a:alpha val="5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DD9A011C-92A6-42A7-804B-0382B2EAC360}"/>
              </a:ext>
            </a:extLst>
          </p:cNvPr>
          <p:cNvCxnSpPr/>
          <p:nvPr/>
        </p:nvCxnSpPr>
        <p:spPr>
          <a:xfrm>
            <a:off x="3354455" y="6362356"/>
            <a:ext cx="898740" cy="0"/>
          </a:xfrm>
          <a:prstGeom prst="line">
            <a:avLst/>
          </a:prstGeom>
          <a:ln w="19050">
            <a:solidFill>
              <a:schemeClr val="bg1">
                <a:alpha val="5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2">
            <a:extLst>
              <a:ext uri="{FF2B5EF4-FFF2-40B4-BE49-F238E27FC236}">
                <a16:creationId xmlns:a16="http://schemas.microsoft.com/office/drawing/2014/main" id="{17E719AC-2583-4D1D-A4E3-891B528F6D3C}"/>
              </a:ext>
            </a:extLst>
          </p:cNvPr>
          <p:cNvGrpSpPr/>
          <p:nvPr/>
        </p:nvGrpSpPr>
        <p:grpSpPr>
          <a:xfrm>
            <a:off x="5193979" y="65594"/>
            <a:ext cx="4226011" cy="1127748"/>
            <a:chOff x="5193979" y="152083"/>
            <a:chExt cx="4226011" cy="112774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645496-2083-4306-8EEB-D47CDF4A432E}"/>
                </a:ext>
              </a:extLst>
            </p:cNvPr>
            <p:cNvSpPr txBox="1"/>
            <p:nvPr/>
          </p:nvSpPr>
          <p:spPr>
            <a:xfrm>
              <a:off x="5193979" y="418057"/>
              <a:ext cx="422601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Arial Nova Light" panose="020B0304020202020204"/>
                </a:rPr>
                <a:t>O’qituvchilar</a:t>
              </a:r>
              <a:r>
                <a:rPr lang="en-US" sz="1000" dirty="0" smtClean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Arial Nova Light" panose="020B0304020202020204"/>
                </a:rPr>
                <a:t>va</a:t>
              </a:r>
              <a:r>
                <a:rPr lang="en-US" sz="1000" dirty="0" smtClean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Arial Nova Light" panose="020B0304020202020204"/>
                </a:rPr>
                <a:t>ota-onalar</a:t>
              </a:r>
              <a:r>
                <a:rPr lang="en-US" sz="1000" dirty="0" smtClean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Arial Nova Light" panose="020B0304020202020204"/>
                </a:rPr>
                <a:t>mobil</a:t>
              </a:r>
              <a:r>
                <a:rPr lang="en-US" sz="1000" dirty="0" smtClean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telefoni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orqali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qachon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qaysi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sinfga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darsi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borligini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ko’rish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imkoniyatini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Arial Nova Light" panose="020B0304020202020204"/>
                </a:rPr>
                <a:t>mavjud</a:t>
              </a:r>
              <a:r>
                <a:rPr lang="en-US" sz="1000" dirty="0" smtClean="0">
                  <a:solidFill>
                    <a:schemeClr val="bg1"/>
                  </a:solidFill>
                  <a:latin typeface="Arial Nova Light" panose="020B0304020202020204"/>
                </a:rPr>
                <a:t>.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Dars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jadvali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yangilansa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avtomatik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ravishda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shunga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qarab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o’qituvchi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shaxsiy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dars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jadvali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ham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o’zgaradi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.</a:t>
              </a:r>
            </a:p>
            <a:p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 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41F859-8086-41FF-9B37-57394E15EB96}"/>
                </a:ext>
              </a:extLst>
            </p:cNvPr>
            <p:cNvSpPr txBox="1"/>
            <p:nvPr/>
          </p:nvSpPr>
          <p:spPr>
            <a:xfrm>
              <a:off x="5193979" y="152083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66"/>
                  </a:solidFill>
                  <a:latin typeface="Arial Nova" panose="020B0504020202020204" pitchFamily="34" charset="0"/>
                </a:rPr>
                <a:t>Online </a:t>
              </a:r>
              <a:r>
                <a:rPr lang="en-US" sz="1400" dirty="0" err="1" smtClean="0">
                  <a:solidFill>
                    <a:srgbClr val="FF0066"/>
                  </a:solidFill>
                  <a:latin typeface="Arial Nova" panose="020B0504020202020204" pitchFamily="34" charset="0"/>
                </a:rPr>
                <a:t>dars</a:t>
              </a:r>
              <a:r>
                <a:rPr lang="en-US" sz="1400" dirty="0" smtClean="0">
                  <a:solidFill>
                    <a:srgbClr val="FF0066"/>
                  </a:solidFill>
                  <a:latin typeface="Arial Nova" panose="020B0504020202020204" pitchFamily="34" charset="0"/>
                </a:rPr>
                <a:t> </a:t>
              </a:r>
              <a:r>
                <a:rPr lang="en-US" sz="1400" dirty="0" err="1" smtClean="0">
                  <a:solidFill>
                    <a:srgbClr val="FF0066"/>
                  </a:solidFill>
                  <a:latin typeface="Arial Nova" panose="020B0504020202020204" pitchFamily="34" charset="0"/>
                </a:rPr>
                <a:t>jadval</a:t>
              </a:r>
              <a:endParaRPr lang="en-US" sz="1400" dirty="0">
                <a:solidFill>
                  <a:srgbClr val="FF0066"/>
                </a:solidFill>
                <a:latin typeface="Arial Nova" panose="020B05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54BBAC0-4BB0-4863-9433-DB1D8C6ED62F}"/>
              </a:ext>
            </a:extLst>
          </p:cNvPr>
          <p:cNvGrpSpPr/>
          <p:nvPr/>
        </p:nvGrpSpPr>
        <p:grpSpPr>
          <a:xfrm>
            <a:off x="6025526" y="1188034"/>
            <a:ext cx="4235536" cy="838116"/>
            <a:chOff x="5193979" y="152083"/>
            <a:chExt cx="4235536" cy="83811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745D0B-3C70-43C2-B9BB-C0CD4CB79385}"/>
                </a:ext>
              </a:extLst>
            </p:cNvPr>
            <p:cNvSpPr txBox="1"/>
            <p:nvPr/>
          </p:nvSpPr>
          <p:spPr>
            <a:xfrm>
              <a:off x="5203504" y="436201"/>
              <a:ext cx="42260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Maktabda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o’tkaziladigan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turli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tadbirlar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va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e’lonlar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muntazam</a:t>
              </a:r>
              <a:r>
                <a:rPr lang="en-US" sz="1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ravishda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dasturda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aks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etib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boradi</a:t>
              </a:r>
              <a:r>
                <a:rPr lang="en-US" sz="1000" dirty="0" smtClean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. 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endParaRPr>
            </a:p>
            <a:p>
              <a:endParaRPr lang="en-US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22AD49-946B-494D-9A0A-83D34A9840B5}"/>
                </a:ext>
              </a:extLst>
            </p:cNvPr>
            <p:cNvSpPr txBox="1"/>
            <p:nvPr/>
          </p:nvSpPr>
          <p:spPr>
            <a:xfrm>
              <a:off x="5193979" y="152083"/>
              <a:ext cx="2597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3366CC"/>
                  </a:solidFill>
                  <a:latin typeface="Arial Nova" panose="020B0504020202020204" pitchFamily="34" charset="0"/>
                </a:rPr>
                <a:t>Maktab</a:t>
              </a:r>
              <a:r>
                <a:rPr lang="en-US" sz="1400" dirty="0" smtClean="0">
                  <a:solidFill>
                    <a:srgbClr val="3366CC"/>
                  </a:solidFill>
                  <a:latin typeface="Arial Nova" panose="020B0504020202020204" pitchFamily="34" charset="0"/>
                </a:rPr>
                <a:t> </a:t>
              </a:r>
              <a:r>
                <a:rPr lang="en-US" sz="1400" dirty="0" err="1" smtClean="0">
                  <a:solidFill>
                    <a:srgbClr val="3366CC"/>
                  </a:solidFill>
                  <a:latin typeface="Arial Nova" panose="020B0504020202020204" pitchFamily="34" charset="0"/>
                </a:rPr>
                <a:t>ma’lumotlariva</a:t>
              </a:r>
              <a:r>
                <a:rPr lang="en-US" sz="1400" dirty="0" smtClean="0">
                  <a:solidFill>
                    <a:srgbClr val="3366CC"/>
                  </a:solidFill>
                  <a:latin typeface="Arial Nova" panose="020B0504020202020204" pitchFamily="34" charset="0"/>
                </a:rPr>
                <a:t> </a:t>
              </a:r>
              <a:r>
                <a:rPr lang="en-US" sz="1400" dirty="0" err="1" smtClean="0">
                  <a:solidFill>
                    <a:srgbClr val="3366CC"/>
                  </a:solidFill>
                  <a:latin typeface="Arial Nova" panose="020B0504020202020204" pitchFamily="34" charset="0"/>
                </a:rPr>
                <a:t>e’lonlar</a:t>
              </a:r>
              <a:endParaRPr lang="en-US" sz="1400" dirty="0">
                <a:solidFill>
                  <a:srgbClr val="3366CC"/>
                </a:solidFill>
                <a:latin typeface="Arial Nova" panose="020B0504020202020204" pitchFamily="34" charset="0"/>
              </a:endParaRPr>
            </a:p>
          </p:txBody>
        </p:sp>
      </p:grpSp>
      <p:grpSp>
        <p:nvGrpSpPr>
          <p:cNvPr id="52" name="Group 67">
            <a:extLst>
              <a:ext uri="{FF2B5EF4-FFF2-40B4-BE49-F238E27FC236}">
                <a16:creationId xmlns:a16="http://schemas.microsoft.com/office/drawing/2014/main" id="{BF40CAD6-1AB0-42DF-BB13-E8987E90AAFD}"/>
              </a:ext>
            </a:extLst>
          </p:cNvPr>
          <p:cNvGrpSpPr/>
          <p:nvPr/>
        </p:nvGrpSpPr>
        <p:grpSpPr>
          <a:xfrm>
            <a:off x="6527868" y="2923365"/>
            <a:ext cx="4226011" cy="1136367"/>
            <a:chOff x="5193979" y="152083"/>
            <a:chExt cx="4226011" cy="113636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A66896-C0E2-4090-A111-B9E35F7D8999}"/>
                </a:ext>
              </a:extLst>
            </p:cNvPr>
            <p:cNvSpPr txBox="1"/>
            <p:nvPr/>
          </p:nvSpPr>
          <p:spPr>
            <a:xfrm>
              <a:off x="5193979" y="426676"/>
              <a:ext cx="422601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O’qituvchilar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ko’pincha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o’quvchilarni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intellektual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bilim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salohiyatini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va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qobiliyatini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baholashda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biroz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qiynalishadi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.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Dastur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nafaqat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o’zlashtirishi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past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o’quvchilarni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balki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qobiliyatli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o’quvchilarni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ham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aniqlaydi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. </a:t>
              </a:r>
            </a:p>
            <a:p>
              <a:endParaRPr lang="en-US" sz="1000" dirty="0">
                <a:solidFill>
                  <a:schemeClr val="bg1"/>
                </a:solidFill>
                <a:latin typeface="Arial Nova Light" panose="020B0304020202020204"/>
              </a:endParaRPr>
            </a:p>
            <a:p>
              <a:endParaRPr lang="en-US" sz="1000" dirty="0">
                <a:solidFill>
                  <a:schemeClr val="bg1"/>
                </a:solidFill>
                <a:latin typeface="Arial Nova Light" panose="020B0304020202020204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99A4C1-5138-4955-AAD8-EEE849E0DC6A}"/>
                </a:ext>
              </a:extLst>
            </p:cNvPr>
            <p:cNvSpPr txBox="1"/>
            <p:nvPr/>
          </p:nvSpPr>
          <p:spPr>
            <a:xfrm>
              <a:off x="5193979" y="152083"/>
              <a:ext cx="3305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FF9900"/>
                  </a:solidFill>
                  <a:latin typeface="Arial Nova" panose="020B0504020202020204" pitchFamily="34" charset="0"/>
                </a:rPr>
                <a:t>O’quvchilarni</a:t>
              </a:r>
              <a:r>
                <a:rPr lang="en-US" sz="1400" dirty="0" smtClean="0">
                  <a:solidFill>
                    <a:srgbClr val="FF9900"/>
                  </a:solidFill>
                  <a:latin typeface="Arial Nova" panose="020B0504020202020204" pitchFamily="34" charset="0"/>
                </a:rPr>
                <a:t> </a:t>
              </a:r>
              <a:r>
                <a:rPr lang="en-US" sz="1400" dirty="0" err="1" smtClean="0">
                  <a:solidFill>
                    <a:srgbClr val="FF9900"/>
                  </a:solidFill>
                  <a:latin typeface="Arial Nova" panose="020B0504020202020204" pitchFamily="34" charset="0"/>
                </a:rPr>
                <a:t>bilim</a:t>
              </a:r>
              <a:r>
                <a:rPr lang="en-US" sz="1400" dirty="0" smtClean="0">
                  <a:solidFill>
                    <a:srgbClr val="FF9900"/>
                  </a:solidFill>
                  <a:latin typeface="Arial Nova" panose="020B0504020202020204" pitchFamily="34" charset="0"/>
                </a:rPr>
                <a:t> </a:t>
              </a:r>
              <a:r>
                <a:rPr lang="en-US" sz="1400" dirty="0" err="1" smtClean="0">
                  <a:solidFill>
                    <a:srgbClr val="FF9900"/>
                  </a:solidFill>
                  <a:latin typeface="Arial Nova" panose="020B0504020202020204" pitchFamily="34" charset="0"/>
                </a:rPr>
                <a:t>salohiyatini</a:t>
              </a:r>
              <a:r>
                <a:rPr lang="en-US" sz="1400" dirty="0" smtClean="0">
                  <a:solidFill>
                    <a:srgbClr val="FF9900"/>
                  </a:solidFill>
                  <a:latin typeface="Arial Nova" panose="020B0504020202020204" pitchFamily="34" charset="0"/>
                </a:rPr>
                <a:t> </a:t>
              </a:r>
              <a:r>
                <a:rPr lang="en-US" sz="1400" dirty="0" err="1" smtClean="0">
                  <a:solidFill>
                    <a:srgbClr val="FF9900"/>
                  </a:solidFill>
                  <a:latin typeface="Arial Nova" panose="020B0504020202020204" pitchFamily="34" charset="0"/>
                </a:rPr>
                <a:t>aniqlash</a:t>
              </a:r>
              <a:endParaRPr lang="en-US" sz="1400" dirty="0">
                <a:solidFill>
                  <a:srgbClr val="FF9900"/>
                </a:solidFill>
                <a:latin typeface="Arial Nova" panose="020B0504020202020204" pitchFamily="34" charset="0"/>
              </a:endParaRPr>
            </a:p>
          </p:txBody>
        </p:sp>
      </p:grpSp>
      <p:grpSp>
        <p:nvGrpSpPr>
          <p:cNvPr id="55" name="Group 70">
            <a:extLst>
              <a:ext uri="{FF2B5EF4-FFF2-40B4-BE49-F238E27FC236}">
                <a16:creationId xmlns:a16="http://schemas.microsoft.com/office/drawing/2014/main" id="{192D9F1F-D748-4B64-A5B0-6CB5C3216F70}"/>
              </a:ext>
            </a:extLst>
          </p:cNvPr>
          <p:cNvGrpSpPr/>
          <p:nvPr/>
        </p:nvGrpSpPr>
        <p:grpSpPr>
          <a:xfrm>
            <a:off x="6096000" y="4683032"/>
            <a:ext cx="4226011" cy="1290256"/>
            <a:chOff x="5193979" y="152083"/>
            <a:chExt cx="4226011" cy="12902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610641-7740-4FBB-AFA3-8D35A2DA2ABF}"/>
                </a:ext>
              </a:extLst>
            </p:cNvPr>
            <p:cNvSpPr txBox="1"/>
            <p:nvPr/>
          </p:nvSpPr>
          <p:spPr>
            <a:xfrm>
              <a:off x="5193979" y="426676"/>
              <a:ext cx="42260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Dasturning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jismoniy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ko’rsatkichlarni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saqlash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funksiyasi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ham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mavjud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bo’lib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bunda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faqat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o’quvchining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bajargan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normativlari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kiritiladi</a:t>
              </a:r>
              <a:r>
                <a:rPr lang="en-US" sz="1000" dirty="0" smtClean="0">
                  <a:solidFill>
                    <a:schemeClr val="bg1"/>
                  </a:solidFill>
                  <a:latin typeface="Arial Nova Light" panose="020B0304020202020204"/>
                </a:rPr>
                <a:t>.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Bularni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hisobga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olgan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holda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dastur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jismoniy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tarbiya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o’qituvchilariga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ortiqcha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ish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orttirmasdan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o’quvchilarning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jismoniy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ko’rsatkichlarini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aniqlaydi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.</a:t>
              </a:r>
            </a:p>
            <a:p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 </a:t>
              </a:r>
            </a:p>
            <a:p>
              <a:endParaRPr lang="en-US" sz="1000" dirty="0">
                <a:solidFill>
                  <a:schemeClr val="bg1"/>
                </a:solidFill>
                <a:latin typeface="Arial Nova Light" panose="020B0304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584A1C-8587-41E1-BF12-05070F60BE4F}"/>
                </a:ext>
              </a:extLst>
            </p:cNvPr>
            <p:cNvSpPr txBox="1"/>
            <p:nvPr/>
          </p:nvSpPr>
          <p:spPr>
            <a:xfrm>
              <a:off x="5193979" y="152083"/>
              <a:ext cx="19816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339966"/>
                  </a:solidFill>
                  <a:latin typeface="Arial Nova" panose="020B0504020202020204" pitchFamily="34" charset="0"/>
                </a:rPr>
                <a:t>Jismoniy</a:t>
              </a:r>
              <a:r>
                <a:rPr lang="en-US" sz="1400" dirty="0" smtClean="0">
                  <a:solidFill>
                    <a:srgbClr val="339966"/>
                  </a:solidFill>
                  <a:latin typeface="Arial Nova" panose="020B0504020202020204" pitchFamily="34" charset="0"/>
                </a:rPr>
                <a:t> </a:t>
              </a:r>
              <a:r>
                <a:rPr lang="en-US" sz="1400" dirty="0" err="1" smtClean="0">
                  <a:solidFill>
                    <a:srgbClr val="339966"/>
                  </a:solidFill>
                  <a:latin typeface="Arial Nova" panose="020B0504020202020204" pitchFamily="34" charset="0"/>
                </a:rPr>
                <a:t>ko’rsatkichlar</a:t>
              </a:r>
              <a:endParaRPr lang="en-US" sz="1400" dirty="0">
                <a:solidFill>
                  <a:srgbClr val="339966"/>
                </a:solidFill>
                <a:latin typeface="Arial Nova" panose="020B0504020202020204" pitchFamily="34" charset="0"/>
              </a:endParaRPr>
            </a:p>
          </p:txBody>
        </p:sp>
      </p:grpSp>
      <p:grpSp>
        <p:nvGrpSpPr>
          <p:cNvPr id="58" name="Group 73">
            <a:extLst>
              <a:ext uri="{FF2B5EF4-FFF2-40B4-BE49-F238E27FC236}">
                <a16:creationId xmlns:a16="http://schemas.microsoft.com/office/drawing/2014/main" id="{7D0A5395-85D8-4D83-AA91-F5F586791F4E}"/>
              </a:ext>
            </a:extLst>
          </p:cNvPr>
          <p:cNvGrpSpPr/>
          <p:nvPr/>
        </p:nvGrpSpPr>
        <p:grpSpPr>
          <a:xfrm>
            <a:off x="5169061" y="5942196"/>
            <a:ext cx="4822664" cy="953904"/>
            <a:chOff x="5193979" y="152083"/>
            <a:chExt cx="4226011" cy="95390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921D45E-AB19-4C45-97B6-D94287C4AEA7}"/>
                </a:ext>
              </a:extLst>
            </p:cNvPr>
            <p:cNvSpPr txBox="1"/>
            <p:nvPr/>
          </p:nvSpPr>
          <p:spPr>
            <a:xfrm>
              <a:off x="5193979" y="398101"/>
              <a:ext cx="4226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solidFill>
                    <a:schemeClr val="bg1"/>
                  </a:solidFill>
                  <a:latin typeface="Arial Nova Light" panose="020B0304020202020204"/>
                </a:rPr>
                <a:t>Dasturda</a:t>
              </a:r>
              <a:r>
                <a:rPr lang="en-US" sz="1000" dirty="0" smtClean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statistika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avtomatik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tarzda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hisoblanib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o’qituvchi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va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maktab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hodimlariga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umuman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yuklama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yuklamaydi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va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qiyinchilik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tug’dirmaydi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.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Aksincha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qo’yilgan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baholar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orqali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hisoblash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orqali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aniq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ma’lumotlar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bilan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Arial Nova Light" panose="020B0304020202020204"/>
                </a:rPr>
                <a:t>ta’minlaydi</a:t>
              </a:r>
              <a:r>
                <a:rPr lang="en-US" sz="1000" dirty="0">
                  <a:solidFill>
                    <a:schemeClr val="bg1"/>
                  </a:solidFill>
                  <a:latin typeface="Arial Nova Light" panose="020B0304020202020204"/>
                </a:rPr>
                <a:t>.</a:t>
              </a:r>
            </a:p>
            <a:p>
              <a:endParaRPr lang="en-US" sz="1000" dirty="0">
                <a:solidFill>
                  <a:schemeClr val="bg1"/>
                </a:solidFill>
                <a:latin typeface="Arial Nova Light" panose="020B0304020202020204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DDC90B-49E8-4BCE-85CA-87C56A532D4D}"/>
                </a:ext>
              </a:extLst>
            </p:cNvPr>
            <p:cNvSpPr txBox="1"/>
            <p:nvPr/>
          </p:nvSpPr>
          <p:spPr>
            <a:xfrm>
              <a:off x="5193979" y="152083"/>
              <a:ext cx="2114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FF5050"/>
                  </a:solidFill>
                  <a:latin typeface="Arial Nova" panose="020B0504020202020204" pitchFamily="34" charset="0"/>
                </a:rPr>
                <a:t>Maktab</a:t>
              </a:r>
              <a:r>
                <a:rPr lang="en-US" sz="1400" dirty="0" smtClean="0">
                  <a:solidFill>
                    <a:srgbClr val="FF5050"/>
                  </a:solidFill>
                  <a:latin typeface="Arial Nova" panose="020B0504020202020204" pitchFamily="34" charset="0"/>
                </a:rPr>
                <a:t> </a:t>
              </a:r>
              <a:r>
                <a:rPr lang="en-US" sz="1400" dirty="0" err="1" smtClean="0">
                  <a:solidFill>
                    <a:srgbClr val="FF5050"/>
                  </a:solidFill>
                  <a:latin typeface="Arial Nova" panose="020B0504020202020204" pitchFamily="34" charset="0"/>
                </a:rPr>
                <a:t>statistikasi</a:t>
              </a:r>
              <a:r>
                <a:rPr lang="en-US" sz="1400" dirty="0" smtClean="0">
                  <a:solidFill>
                    <a:srgbClr val="FF5050"/>
                  </a:solidFill>
                  <a:latin typeface="Arial Nova" panose="020B0504020202020204" pitchFamily="34" charset="0"/>
                </a:rPr>
                <a:t> </a:t>
              </a:r>
              <a:r>
                <a:rPr lang="en-US" sz="1400" dirty="0" err="1" smtClean="0">
                  <a:solidFill>
                    <a:srgbClr val="FF5050"/>
                  </a:solidFill>
                  <a:latin typeface="Arial Nova" panose="020B0504020202020204" pitchFamily="34" charset="0"/>
                </a:rPr>
                <a:t>tahlili</a:t>
              </a:r>
              <a:endParaRPr lang="en-US" sz="1400" dirty="0">
                <a:solidFill>
                  <a:srgbClr val="FF5050"/>
                </a:solidFill>
                <a:latin typeface="Arial Nova" panose="020B0504020202020204" pitchFamily="34" charset="0"/>
              </a:endParaRPr>
            </a:p>
          </p:txBody>
        </p:sp>
      </p:grpSp>
      <p:pic>
        <p:nvPicPr>
          <p:cNvPr id="61" name="Picture 76" descr="A close up of a logo&#10;&#10;Description automatically generated">
            <a:extLst>
              <a:ext uri="{FF2B5EF4-FFF2-40B4-BE49-F238E27FC236}">
                <a16:creationId xmlns:a16="http://schemas.microsoft.com/office/drawing/2014/main" id="{A8813F23-6ADE-4C7E-932C-931BD1883D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23957" r="5376" b="34234"/>
          <a:stretch/>
        </p:blipFill>
        <p:spPr>
          <a:xfrm>
            <a:off x="4735645" y="482414"/>
            <a:ext cx="222477" cy="119827"/>
          </a:xfrm>
          <a:prstGeom prst="rect">
            <a:avLst/>
          </a:prstGeom>
        </p:spPr>
      </p:pic>
      <p:pic>
        <p:nvPicPr>
          <p:cNvPr id="62" name="Picture 77" descr="A close up of a logo&#10;&#10;Description automatically generated">
            <a:extLst>
              <a:ext uri="{FF2B5EF4-FFF2-40B4-BE49-F238E27FC236}">
                <a16:creationId xmlns:a16="http://schemas.microsoft.com/office/drawing/2014/main" id="{7891F95E-5B2E-4522-B125-B279753189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t="11633" r="10547" b="29105"/>
          <a:stretch/>
        </p:blipFill>
        <p:spPr>
          <a:xfrm>
            <a:off x="5537061" y="1471097"/>
            <a:ext cx="262099" cy="205611"/>
          </a:xfrm>
          <a:prstGeom prst="rect">
            <a:avLst/>
          </a:prstGeom>
        </p:spPr>
      </p:pic>
      <p:pic>
        <p:nvPicPr>
          <p:cNvPr id="63" name="Picture 78" descr="A close up of a logo&#10;&#10;Description automatically generated">
            <a:extLst>
              <a:ext uri="{FF2B5EF4-FFF2-40B4-BE49-F238E27FC236}">
                <a16:creationId xmlns:a16="http://schemas.microsoft.com/office/drawing/2014/main" id="{85DAB7AD-8B06-4C0A-AC84-AC1950CA1D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3988" r="10547" b="17324"/>
          <a:stretch/>
        </p:blipFill>
        <p:spPr>
          <a:xfrm>
            <a:off x="6055486" y="3274541"/>
            <a:ext cx="205594" cy="205027"/>
          </a:xfrm>
          <a:prstGeom prst="rect">
            <a:avLst/>
          </a:prstGeom>
        </p:spPr>
      </p:pic>
      <p:pic>
        <p:nvPicPr>
          <p:cNvPr id="64" name="Picture 79" descr="A close up of a logo&#10;&#10;Description automatically generated">
            <a:extLst>
              <a:ext uri="{FF2B5EF4-FFF2-40B4-BE49-F238E27FC236}">
                <a16:creationId xmlns:a16="http://schemas.microsoft.com/office/drawing/2014/main" id="{700FB163-63DC-4272-BAF3-D4833BAD1D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r="10546" b="17324"/>
          <a:stretch/>
        </p:blipFill>
        <p:spPr>
          <a:xfrm>
            <a:off x="5581783" y="5009138"/>
            <a:ext cx="172653" cy="178632"/>
          </a:xfrm>
          <a:prstGeom prst="rect">
            <a:avLst/>
          </a:prstGeom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id="{885ECB04-A4D5-4CB8-87BC-CBCE75AD9A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-465" r="6573" b="14024"/>
          <a:stretch/>
        </p:blipFill>
        <p:spPr>
          <a:xfrm>
            <a:off x="4609602" y="6210504"/>
            <a:ext cx="224816" cy="225760"/>
          </a:xfrm>
          <a:prstGeom prst="rect">
            <a:avLst/>
          </a:prstGeom>
        </p:spPr>
      </p:pic>
      <p:pic>
        <p:nvPicPr>
          <p:cNvPr id="66" name="Picture 80">
            <a:extLst>
              <a:ext uri="{FF2B5EF4-FFF2-40B4-BE49-F238E27FC236}">
                <a16:creationId xmlns:a16="http://schemas.microsoft.com/office/drawing/2014/main" id="{E2FD5B50-73B3-47A1-B178-5113705EFF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3792" r="10936" b="17519"/>
          <a:stretch/>
        </p:blipFill>
        <p:spPr>
          <a:xfrm>
            <a:off x="126107" y="2340760"/>
            <a:ext cx="2159894" cy="21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0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439</Words>
  <Application>Microsoft Office PowerPoint</Application>
  <PresentationFormat>Широкоэкранный</PresentationFormat>
  <Paragraphs>73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7" baseType="lpstr">
      <vt:lpstr>Agency FB</vt:lpstr>
      <vt:lpstr>Arial</vt:lpstr>
      <vt:lpstr>Arial Nova</vt:lpstr>
      <vt:lpstr>Arial Nova Light</vt:lpstr>
      <vt:lpstr>Bookman Old Style</vt:lpstr>
      <vt:lpstr>Calibri</vt:lpstr>
      <vt:lpstr>Calibri Light</vt:lpstr>
      <vt:lpstr>Century Gothic</vt:lpstr>
      <vt:lpstr>Oswald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Пользователь Windows</cp:lastModifiedBy>
  <cp:revision>71</cp:revision>
  <dcterms:created xsi:type="dcterms:W3CDTF">2019-08-16T13:17:17Z</dcterms:created>
  <dcterms:modified xsi:type="dcterms:W3CDTF">2020-04-03T16:45:20Z</dcterms:modified>
</cp:coreProperties>
</file>